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4"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14" r:id="rId52"/>
    <p:sldId id="309" r:id="rId53"/>
    <p:sldId id="310" r:id="rId54"/>
    <p:sldId id="311" r:id="rId55"/>
    <p:sldId id="312" r:id="rId56"/>
    <p:sldId id="313" r:id="rId57"/>
    <p:sldId id="306" r:id="rId58"/>
    <p:sldId id="307" r:id="rId59"/>
    <p:sldId id="315" r:id="rId60"/>
    <p:sldId id="308" r:id="rId61"/>
    <p:sldId id="316" r:id="rId62"/>
    <p:sldId id="317" r:id="rId63"/>
    <p:sldId id="31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2B475-AFDE-475C-8961-01B126D6F54A}" v="28" dt="2024-05-28T07:14:29.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5" autoAdjust="0"/>
    <p:restoredTop sz="84117" autoAdjust="0"/>
  </p:normalViewPr>
  <p:slideViewPr>
    <p:cSldViewPr snapToGrid="0">
      <p:cViewPr varScale="1">
        <p:scale>
          <a:sx n="109" d="100"/>
          <a:sy n="109" d="100"/>
        </p:scale>
        <p:origin x="126" y="3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ej Horvat" userId="57354e7c-5625-41e3-af97-2be912ea684c" providerId="ADAL" clId="{3322B475-AFDE-475C-8961-01B126D6F54A}"/>
    <pc:docChg chg="undo custSel addSld modSld">
      <pc:chgData name="Sergej Horvat" userId="57354e7c-5625-41e3-af97-2be912ea684c" providerId="ADAL" clId="{3322B475-AFDE-475C-8961-01B126D6F54A}" dt="2024-05-28T07:25:29.475" v="2242" actId="1076"/>
      <pc:docMkLst>
        <pc:docMk/>
      </pc:docMkLst>
      <pc:sldChg chg="modSp mod">
        <pc:chgData name="Sergej Horvat" userId="57354e7c-5625-41e3-af97-2be912ea684c" providerId="ADAL" clId="{3322B475-AFDE-475C-8961-01B126D6F54A}" dt="2024-05-26T21:21:27.043" v="1400" actId="1076"/>
        <pc:sldMkLst>
          <pc:docMk/>
          <pc:sldMk cId="448326442" sldId="266"/>
        </pc:sldMkLst>
        <pc:picChg chg="mod">
          <ac:chgData name="Sergej Horvat" userId="57354e7c-5625-41e3-af97-2be912ea684c" providerId="ADAL" clId="{3322B475-AFDE-475C-8961-01B126D6F54A}" dt="2024-05-26T21:21:27.043" v="1400" actId="1076"/>
          <ac:picMkLst>
            <pc:docMk/>
            <pc:sldMk cId="448326442" sldId="266"/>
            <ac:picMk id="3" creationId="{DC4AED8E-2BEF-1BFE-6347-F6D5AF4F7F3A}"/>
          </ac:picMkLst>
        </pc:picChg>
      </pc:sldChg>
      <pc:sldChg chg="modSp mod">
        <pc:chgData name="Sergej Horvat" userId="57354e7c-5625-41e3-af97-2be912ea684c" providerId="ADAL" clId="{3322B475-AFDE-475C-8961-01B126D6F54A}" dt="2024-05-26T21:23:54.319" v="1401" actId="14100"/>
        <pc:sldMkLst>
          <pc:docMk/>
          <pc:sldMk cId="822922587" sldId="273"/>
        </pc:sldMkLst>
        <pc:cxnChg chg="mod">
          <ac:chgData name="Sergej Horvat" userId="57354e7c-5625-41e3-af97-2be912ea684c" providerId="ADAL" clId="{3322B475-AFDE-475C-8961-01B126D6F54A}" dt="2024-05-26T21:23:54.319" v="1401" actId="14100"/>
          <ac:cxnSpMkLst>
            <pc:docMk/>
            <pc:sldMk cId="822922587" sldId="273"/>
            <ac:cxnSpMk id="4" creationId="{B16C8816-850E-7145-77C2-EC926E2F1EE7}"/>
          </ac:cxnSpMkLst>
        </pc:cxnChg>
      </pc:sldChg>
      <pc:sldChg chg="modSp mod">
        <pc:chgData name="Sergej Horvat" userId="57354e7c-5625-41e3-af97-2be912ea684c" providerId="ADAL" clId="{3322B475-AFDE-475C-8961-01B126D6F54A}" dt="2024-05-27T06:21:31.521" v="1402" actId="6549"/>
        <pc:sldMkLst>
          <pc:docMk/>
          <pc:sldMk cId="303416799" sldId="276"/>
        </pc:sldMkLst>
        <pc:spChg chg="mod">
          <ac:chgData name="Sergej Horvat" userId="57354e7c-5625-41e3-af97-2be912ea684c" providerId="ADAL" clId="{3322B475-AFDE-475C-8961-01B126D6F54A}" dt="2024-05-27T06:21:31.521" v="1402" actId="6549"/>
          <ac:spMkLst>
            <pc:docMk/>
            <pc:sldMk cId="303416799" sldId="276"/>
            <ac:spMk id="4" creationId="{39841F22-4213-5C40-C540-AA80B824CE40}"/>
          </ac:spMkLst>
        </pc:spChg>
      </pc:sldChg>
      <pc:sldChg chg="addSp delSp modSp mod">
        <pc:chgData name="Sergej Horvat" userId="57354e7c-5625-41e3-af97-2be912ea684c" providerId="ADAL" clId="{3322B475-AFDE-475C-8961-01B126D6F54A}" dt="2024-05-09T14:52:15.039" v="3" actId="1076"/>
        <pc:sldMkLst>
          <pc:docMk/>
          <pc:sldMk cId="4175389064" sldId="280"/>
        </pc:sldMkLst>
        <pc:picChg chg="add del">
          <ac:chgData name="Sergej Horvat" userId="57354e7c-5625-41e3-af97-2be912ea684c" providerId="ADAL" clId="{3322B475-AFDE-475C-8961-01B126D6F54A}" dt="2024-05-09T14:51:48.975" v="1" actId="22"/>
          <ac:picMkLst>
            <pc:docMk/>
            <pc:sldMk cId="4175389064" sldId="280"/>
            <ac:picMk id="3" creationId="{495D94C6-4EAA-D440-7D0E-794ACB3153D0}"/>
          </ac:picMkLst>
        </pc:picChg>
        <pc:picChg chg="add mod">
          <ac:chgData name="Sergej Horvat" userId="57354e7c-5625-41e3-af97-2be912ea684c" providerId="ADAL" clId="{3322B475-AFDE-475C-8961-01B126D6F54A}" dt="2024-05-09T14:52:15.039" v="3" actId="1076"/>
          <ac:picMkLst>
            <pc:docMk/>
            <pc:sldMk cId="4175389064" sldId="280"/>
            <ac:picMk id="5" creationId="{04FBA3FC-3DDD-AAF0-1020-7448CA9B08F1}"/>
          </ac:picMkLst>
        </pc:picChg>
      </pc:sldChg>
      <pc:sldChg chg="addSp mod">
        <pc:chgData name="Sergej Horvat" userId="57354e7c-5625-41e3-af97-2be912ea684c" providerId="ADAL" clId="{3322B475-AFDE-475C-8961-01B126D6F54A}" dt="2024-05-13T13:26:31.552" v="4" actId="22"/>
        <pc:sldMkLst>
          <pc:docMk/>
          <pc:sldMk cId="2098696453" sldId="281"/>
        </pc:sldMkLst>
        <pc:picChg chg="add">
          <ac:chgData name="Sergej Horvat" userId="57354e7c-5625-41e3-af97-2be912ea684c" providerId="ADAL" clId="{3322B475-AFDE-475C-8961-01B126D6F54A}" dt="2024-05-13T13:26:31.552" v="4" actId="22"/>
          <ac:picMkLst>
            <pc:docMk/>
            <pc:sldMk cId="2098696453" sldId="281"/>
            <ac:picMk id="3" creationId="{41AAD1C8-34CC-60DC-52E3-8EE67B4537D5}"/>
          </ac:picMkLst>
        </pc:picChg>
      </pc:sldChg>
      <pc:sldChg chg="addSp delSp modSp mod">
        <pc:chgData name="Sergej Horvat" userId="57354e7c-5625-41e3-af97-2be912ea684c" providerId="ADAL" clId="{3322B475-AFDE-475C-8961-01B126D6F54A}" dt="2024-05-13T13:35:43.658" v="15" actId="1076"/>
        <pc:sldMkLst>
          <pc:docMk/>
          <pc:sldMk cId="2272841665" sldId="282"/>
        </pc:sldMkLst>
        <pc:spChg chg="add del mod">
          <ac:chgData name="Sergej Horvat" userId="57354e7c-5625-41e3-af97-2be912ea684c" providerId="ADAL" clId="{3322B475-AFDE-475C-8961-01B126D6F54A}" dt="2024-05-13T13:35:24.917" v="10"/>
          <ac:spMkLst>
            <pc:docMk/>
            <pc:sldMk cId="2272841665" sldId="282"/>
            <ac:spMk id="4" creationId="{8006433E-3220-620B-CBD0-CA08246E4404}"/>
          </ac:spMkLst>
        </pc:spChg>
        <pc:picChg chg="add mod">
          <ac:chgData name="Sergej Horvat" userId="57354e7c-5625-41e3-af97-2be912ea684c" providerId="ADAL" clId="{3322B475-AFDE-475C-8961-01B126D6F54A}" dt="2024-05-13T13:26:55.407" v="7" actId="1076"/>
          <ac:picMkLst>
            <pc:docMk/>
            <pc:sldMk cId="2272841665" sldId="282"/>
            <ac:picMk id="3" creationId="{C475E498-D9EE-379A-AF7B-C4331738DE3B}"/>
          </ac:picMkLst>
        </pc:picChg>
        <pc:picChg chg="add del mod">
          <ac:chgData name="Sergej Horvat" userId="57354e7c-5625-41e3-af97-2be912ea684c" providerId="ADAL" clId="{3322B475-AFDE-475C-8961-01B126D6F54A}" dt="2024-05-13T13:35:35.082" v="13" actId="478"/>
          <ac:picMkLst>
            <pc:docMk/>
            <pc:sldMk cId="2272841665" sldId="282"/>
            <ac:picMk id="6" creationId="{55524A6D-2103-EA13-F714-0B284795A140}"/>
          </ac:picMkLst>
        </pc:picChg>
        <pc:picChg chg="add mod">
          <ac:chgData name="Sergej Horvat" userId="57354e7c-5625-41e3-af97-2be912ea684c" providerId="ADAL" clId="{3322B475-AFDE-475C-8961-01B126D6F54A}" dt="2024-05-13T13:35:43.658" v="15" actId="1076"/>
          <ac:picMkLst>
            <pc:docMk/>
            <pc:sldMk cId="2272841665" sldId="282"/>
            <ac:picMk id="8" creationId="{AF4CCDE4-1E55-7B6F-D3A5-BD2DB5C5B94E}"/>
          </ac:picMkLst>
        </pc:picChg>
      </pc:sldChg>
      <pc:sldChg chg="addSp modSp mod">
        <pc:chgData name="Sergej Horvat" userId="57354e7c-5625-41e3-af97-2be912ea684c" providerId="ADAL" clId="{3322B475-AFDE-475C-8961-01B126D6F54A}" dt="2024-05-13T13:36:21.730" v="19" actId="1076"/>
        <pc:sldMkLst>
          <pc:docMk/>
          <pc:sldMk cId="2256661590" sldId="283"/>
        </pc:sldMkLst>
        <pc:picChg chg="add mod">
          <ac:chgData name="Sergej Horvat" userId="57354e7c-5625-41e3-af97-2be912ea684c" providerId="ADAL" clId="{3322B475-AFDE-475C-8961-01B126D6F54A}" dt="2024-05-13T13:36:07.089" v="17" actId="1076"/>
          <ac:picMkLst>
            <pc:docMk/>
            <pc:sldMk cId="2256661590" sldId="283"/>
            <ac:picMk id="3" creationId="{C12941E8-8EB3-F2BD-FC99-9BA72A10075B}"/>
          </ac:picMkLst>
        </pc:picChg>
        <pc:picChg chg="add mod">
          <ac:chgData name="Sergej Horvat" userId="57354e7c-5625-41e3-af97-2be912ea684c" providerId="ADAL" clId="{3322B475-AFDE-475C-8961-01B126D6F54A}" dt="2024-05-13T13:36:21.730" v="19" actId="1076"/>
          <ac:picMkLst>
            <pc:docMk/>
            <pc:sldMk cId="2256661590" sldId="283"/>
            <ac:picMk id="5" creationId="{F3122C46-E87C-C183-86C5-51DE1CBF6BC3}"/>
          </ac:picMkLst>
        </pc:picChg>
      </pc:sldChg>
      <pc:sldChg chg="addSp modSp mod">
        <pc:chgData name="Sergej Horvat" userId="57354e7c-5625-41e3-af97-2be912ea684c" providerId="ADAL" clId="{3322B475-AFDE-475C-8961-01B126D6F54A}" dt="2024-05-13T13:55:18.849" v="23" actId="1076"/>
        <pc:sldMkLst>
          <pc:docMk/>
          <pc:sldMk cId="2447992543" sldId="284"/>
        </pc:sldMkLst>
        <pc:picChg chg="add mod">
          <ac:chgData name="Sergej Horvat" userId="57354e7c-5625-41e3-af97-2be912ea684c" providerId="ADAL" clId="{3322B475-AFDE-475C-8961-01B126D6F54A}" dt="2024-05-13T13:48:29.786" v="21" actId="1076"/>
          <ac:picMkLst>
            <pc:docMk/>
            <pc:sldMk cId="2447992543" sldId="284"/>
            <ac:picMk id="3" creationId="{73F1E243-F1AA-A1F2-159C-D915B2D3ADC4}"/>
          </ac:picMkLst>
        </pc:picChg>
        <pc:picChg chg="add mod">
          <ac:chgData name="Sergej Horvat" userId="57354e7c-5625-41e3-af97-2be912ea684c" providerId="ADAL" clId="{3322B475-AFDE-475C-8961-01B126D6F54A}" dt="2024-05-13T13:55:18.849" v="23" actId="1076"/>
          <ac:picMkLst>
            <pc:docMk/>
            <pc:sldMk cId="2447992543" sldId="284"/>
            <ac:picMk id="5" creationId="{54D5255A-F737-9380-C77A-A5CA547D9A1F}"/>
          </ac:picMkLst>
        </pc:picChg>
      </pc:sldChg>
      <pc:sldChg chg="addSp modSp mod">
        <pc:chgData name="Sergej Horvat" userId="57354e7c-5625-41e3-af97-2be912ea684c" providerId="ADAL" clId="{3322B475-AFDE-475C-8961-01B126D6F54A}" dt="2024-05-13T13:57:08.636" v="27" actId="1076"/>
        <pc:sldMkLst>
          <pc:docMk/>
          <pc:sldMk cId="3628799826" sldId="285"/>
        </pc:sldMkLst>
        <pc:picChg chg="add mod">
          <ac:chgData name="Sergej Horvat" userId="57354e7c-5625-41e3-af97-2be912ea684c" providerId="ADAL" clId="{3322B475-AFDE-475C-8961-01B126D6F54A}" dt="2024-05-13T13:56:30.187" v="25" actId="1076"/>
          <ac:picMkLst>
            <pc:docMk/>
            <pc:sldMk cId="3628799826" sldId="285"/>
            <ac:picMk id="3" creationId="{502E66C7-9169-7345-F771-7E1DF90FEDE2}"/>
          </ac:picMkLst>
        </pc:picChg>
        <pc:picChg chg="add mod">
          <ac:chgData name="Sergej Horvat" userId="57354e7c-5625-41e3-af97-2be912ea684c" providerId="ADAL" clId="{3322B475-AFDE-475C-8961-01B126D6F54A}" dt="2024-05-13T13:57:08.636" v="27" actId="1076"/>
          <ac:picMkLst>
            <pc:docMk/>
            <pc:sldMk cId="3628799826" sldId="285"/>
            <ac:picMk id="5" creationId="{D603761C-F516-6988-94CD-67DAFB7780CD}"/>
          </ac:picMkLst>
        </pc:picChg>
      </pc:sldChg>
      <pc:sldChg chg="addSp modSp mod">
        <pc:chgData name="Sergej Horvat" userId="57354e7c-5625-41e3-af97-2be912ea684c" providerId="ADAL" clId="{3322B475-AFDE-475C-8961-01B126D6F54A}" dt="2024-05-13T15:05:56.208" v="124" actId="20577"/>
        <pc:sldMkLst>
          <pc:docMk/>
          <pc:sldMk cId="1567137346" sldId="286"/>
        </pc:sldMkLst>
        <pc:spChg chg="add mod">
          <ac:chgData name="Sergej Horvat" userId="57354e7c-5625-41e3-af97-2be912ea684c" providerId="ADAL" clId="{3322B475-AFDE-475C-8961-01B126D6F54A}" dt="2024-05-13T15:05:56.208" v="124" actId="20577"/>
          <ac:spMkLst>
            <pc:docMk/>
            <pc:sldMk cId="1567137346" sldId="286"/>
            <ac:spMk id="4" creationId="{8456D295-57D1-04C4-D376-828C00882D0B}"/>
          </ac:spMkLst>
        </pc:spChg>
        <pc:picChg chg="add mod">
          <ac:chgData name="Sergej Horvat" userId="57354e7c-5625-41e3-af97-2be912ea684c" providerId="ADAL" clId="{3322B475-AFDE-475C-8961-01B126D6F54A}" dt="2024-05-13T13:57:46.630" v="29" actId="1076"/>
          <ac:picMkLst>
            <pc:docMk/>
            <pc:sldMk cId="1567137346" sldId="286"/>
            <ac:picMk id="3" creationId="{B4F061C8-BBCE-F917-726D-70ADCC2F2F67}"/>
          </ac:picMkLst>
        </pc:picChg>
        <pc:cxnChg chg="add mod">
          <ac:chgData name="Sergej Horvat" userId="57354e7c-5625-41e3-af97-2be912ea684c" providerId="ADAL" clId="{3322B475-AFDE-475C-8961-01B126D6F54A}" dt="2024-05-13T13:58:31.856" v="91" actId="1582"/>
          <ac:cxnSpMkLst>
            <pc:docMk/>
            <pc:sldMk cId="1567137346" sldId="286"/>
            <ac:cxnSpMk id="6" creationId="{AF1DA137-6233-79FD-0B4C-334934C8B217}"/>
          </ac:cxnSpMkLst>
        </pc:cxnChg>
        <pc:cxnChg chg="add mod">
          <ac:chgData name="Sergej Horvat" userId="57354e7c-5625-41e3-af97-2be912ea684c" providerId="ADAL" clId="{3322B475-AFDE-475C-8961-01B126D6F54A}" dt="2024-05-13T13:58:44.209" v="93" actId="14100"/>
          <ac:cxnSpMkLst>
            <pc:docMk/>
            <pc:sldMk cId="1567137346" sldId="286"/>
            <ac:cxnSpMk id="7" creationId="{45C00764-363F-A5EC-508D-EB53B47F76AC}"/>
          </ac:cxnSpMkLst>
        </pc:cxnChg>
      </pc:sldChg>
      <pc:sldChg chg="addSp modSp mod">
        <pc:chgData name="Sergej Horvat" userId="57354e7c-5625-41e3-af97-2be912ea684c" providerId="ADAL" clId="{3322B475-AFDE-475C-8961-01B126D6F54A}" dt="2024-05-13T15:08:41.755" v="131" actId="9405"/>
        <pc:sldMkLst>
          <pc:docMk/>
          <pc:sldMk cId="1866099272" sldId="287"/>
        </pc:sldMkLst>
        <pc:picChg chg="add mod">
          <ac:chgData name="Sergej Horvat" userId="57354e7c-5625-41e3-af97-2be912ea684c" providerId="ADAL" clId="{3322B475-AFDE-475C-8961-01B126D6F54A}" dt="2024-05-13T15:08:15.175" v="126" actId="1076"/>
          <ac:picMkLst>
            <pc:docMk/>
            <pc:sldMk cId="1866099272" sldId="287"/>
            <ac:picMk id="3" creationId="{35599419-0E98-EB54-8F57-1D5D82A7721B}"/>
          </ac:picMkLst>
        </pc:picChg>
        <pc:picChg chg="add mod">
          <ac:chgData name="Sergej Horvat" userId="57354e7c-5625-41e3-af97-2be912ea684c" providerId="ADAL" clId="{3322B475-AFDE-475C-8961-01B126D6F54A}" dt="2024-05-13T15:08:34.567" v="129" actId="1076"/>
          <ac:picMkLst>
            <pc:docMk/>
            <pc:sldMk cId="1866099272" sldId="287"/>
            <ac:picMk id="5" creationId="{B0F74A87-C70D-E193-E03E-22E243150C94}"/>
          </ac:picMkLst>
        </pc:picChg>
        <pc:inkChg chg="add">
          <ac:chgData name="Sergej Horvat" userId="57354e7c-5625-41e3-af97-2be912ea684c" providerId="ADAL" clId="{3322B475-AFDE-475C-8961-01B126D6F54A}" dt="2024-05-13T15:08:38.560" v="130" actId="9405"/>
          <ac:inkMkLst>
            <pc:docMk/>
            <pc:sldMk cId="1866099272" sldId="287"/>
            <ac:inkMk id="6" creationId="{768EAA56-4E33-F0BC-4C54-2B8D744DE035}"/>
          </ac:inkMkLst>
        </pc:inkChg>
        <pc:inkChg chg="add">
          <ac:chgData name="Sergej Horvat" userId="57354e7c-5625-41e3-af97-2be912ea684c" providerId="ADAL" clId="{3322B475-AFDE-475C-8961-01B126D6F54A}" dt="2024-05-13T15:08:41.755" v="131" actId="9405"/>
          <ac:inkMkLst>
            <pc:docMk/>
            <pc:sldMk cId="1866099272" sldId="287"/>
            <ac:inkMk id="7" creationId="{338F4BC1-595B-B1AB-5BA5-6AA9B08FB2B0}"/>
          </ac:inkMkLst>
        </pc:inkChg>
      </pc:sldChg>
      <pc:sldChg chg="addSp mod">
        <pc:chgData name="Sergej Horvat" userId="57354e7c-5625-41e3-af97-2be912ea684c" providerId="ADAL" clId="{3322B475-AFDE-475C-8961-01B126D6F54A}" dt="2024-05-13T15:34:30.675" v="132" actId="22"/>
        <pc:sldMkLst>
          <pc:docMk/>
          <pc:sldMk cId="3852463179" sldId="288"/>
        </pc:sldMkLst>
        <pc:picChg chg="add">
          <ac:chgData name="Sergej Horvat" userId="57354e7c-5625-41e3-af97-2be912ea684c" providerId="ADAL" clId="{3322B475-AFDE-475C-8961-01B126D6F54A}" dt="2024-05-13T15:34:30.675" v="132" actId="22"/>
          <ac:picMkLst>
            <pc:docMk/>
            <pc:sldMk cId="3852463179" sldId="288"/>
            <ac:picMk id="3" creationId="{40771321-ECAA-CEA7-F048-359DE1E25160}"/>
          </ac:picMkLst>
        </pc:picChg>
      </pc:sldChg>
      <pc:sldChg chg="addSp modSp mod">
        <pc:chgData name="Sergej Horvat" userId="57354e7c-5625-41e3-af97-2be912ea684c" providerId="ADAL" clId="{3322B475-AFDE-475C-8961-01B126D6F54A}" dt="2024-05-13T19:26:35.553" v="136" actId="1076"/>
        <pc:sldMkLst>
          <pc:docMk/>
          <pc:sldMk cId="543988505" sldId="289"/>
        </pc:sldMkLst>
        <pc:picChg chg="add mod">
          <ac:chgData name="Sergej Horvat" userId="57354e7c-5625-41e3-af97-2be912ea684c" providerId="ADAL" clId="{3322B475-AFDE-475C-8961-01B126D6F54A}" dt="2024-05-13T19:25:55.937" v="134" actId="1076"/>
          <ac:picMkLst>
            <pc:docMk/>
            <pc:sldMk cId="543988505" sldId="289"/>
            <ac:picMk id="3" creationId="{C4D7DF5D-BADF-BDB6-7681-81C2C5848250}"/>
          </ac:picMkLst>
        </pc:picChg>
        <pc:picChg chg="add mod">
          <ac:chgData name="Sergej Horvat" userId="57354e7c-5625-41e3-af97-2be912ea684c" providerId="ADAL" clId="{3322B475-AFDE-475C-8961-01B126D6F54A}" dt="2024-05-13T19:26:35.553" v="136" actId="1076"/>
          <ac:picMkLst>
            <pc:docMk/>
            <pc:sldMk cId="543988505" sldId="289"/>
            <ac:picMk id="5" creationId="{4BF98414-E291-4C99-6816-BB3B09BC3B8D}"/>
          </ac:picMkLst>
        </pc:picChg>
      </pc:sldChg>
      <pc:sldChg chg="addSp modSp mod">
        <pc:chgData name="Sergej Horvat" userId="57354e7c-5625-41e3-af97-2be912ea684c" providerId="ADAL" clId="{3322B475-AFDE-475C-8961-01B126D6F54A}" dt="2024-05-13T19:27:30.914" v="140" actId="1076"/>
        <pc:sldMkLst>
          <pc:docMk/>
          <pc:sldMk cId="3644753375" sldId="290"/>
        </pc:sldMkLst>
        <pc:picChg chg="add mod">
          <ac:chgData name="Sergej Horvat" userId="57354e7c-5625-41e3-af97-2be912ea684c" providerId="ADAL" clId="{3322B475-AFDE-475C-8961-01B126D6F54A}" dt="2024-05-13T19:27:02.074" v="138" actId="1076"/>
          <ac:picMkLst>
            <pc:docMk/>
            <pc:sldMk cId="3644753375" sldId="290"/>
            <ac:picMk id="3" creationId="{2CC5C0C9-D249-C430-028B-40CD3D384EE3}"/>
          </ac:picMkLst>
        </pc:picChg>
        <pc:picChg chg="add mod">
          <ac:chgData name="Sergej Horvat" userId="57354e7c-5625-41e3-af97-2be912ea684c" providerId="ADAL" clId="{3322B475-AFDE-475C-8961-01B126D6F54A}" dt="2024-05-13T19:27:30.914" v="140" actId="1076"/>
          <ac:picMkLst>
            <pc:docMk/>
            <pc:sldMk cId="3644753375" sldId="290"/>
            <ac:picMk id="5" creationId="{E39520C7-398C-C00B-DF4D-B6627F53D73D}"/>
          </ac:picMkLst>
        </pc:picChg>
      </pc:sldChg>
      <pc:sldChg chg="addSp modSp mod">
        <pc:chgData name="Sergej Horvat" userId="57354e7c-5625-41e3-af97-2be912ea684c" providerId="ADAL" clId="{3322B475-AFDE-475C-8961-01B126D6F54A}" dt="2024-05-13T19:28:25.173" v="142" actId="1076"/>
        <pc:sldMkLst>
          <pc:docMk/>
          <pc:sldMk cId="150240816" sldId="291"/>
        </pc:sldMkLst>
        <pc:picChg chg="add mod">
          <ac:chgData name="Sergej Horvat" userId="57354e7c-5625-41e3-af97-2be912ea684c" providerId="ADAL" clId="{3322B475-AFDE-475C-8961-01B126D6F54A}" dt="2024-05-13T19:28:25.173" v="142" actId="1076"/>
          <ac:picMkLst>
            <pc:docMk/>
            <pc:sldMk cId="150240816" sldId="291"/>
            <ac:picMk id="3" creationId="{0B44103D-63B7-AD76-4809-A74AEBEF4E7D}"/>
          </ac:picMkLst>
        </pc:picChg>
      </pc:sldChg>
      <pc:sldChg chg="addSp modSp mod">
        <pc:chgData name="Sergej Horvat" userId="57354e7c-5625-41e3-af97-2be912ea684c" providerId="ADAL" clId="{3322B475-AFDE-475C-8961-01B126D6F54A}" dt="2024-05-13T19:31:08.850" v="147" actId="9405"/>
        <pc:sldMkLst>
          <pc:docMk/>
          <pc:sldMk cId="3788837610" sldId="292"/>
        </pc:sldMkLst>
        <pc:picChg chg="add mod">
          <ac:chgData name="Sergej Horvat" userId="57354e7c-5625-41e3-af97-2be912ea684c" providerId="ADAL" clId="{3322B475-AFDE-475C-8961-01B126D6F54A}" dt="2024-05-13T19:29:49.422" v="144" actId="1076"/>
          <ac:picMkLst>
            <pc:docMk/>
            <pc:sldMk cId="3788837610" sldId="292"/>
            <ac:picMk id="3" creationId="{6F297192-7230-6E01-2782-8C8E93456D57}"/>
          </ac:picMkLst>
        </pc:picChg>
        <pc:picChg chg="add mod">
          <ac:chgData name="Sergej Horvat" userId="57354e7c-5625-41e3-af97-2be912ea684c" providerId="ADAL" clId="{3322B475-AFDE-475C-8961-01B126D6F54A}" dt="2024-05-13T19:30:58.823" v="146" actId="1076"/>
          <ac:picMkLst>
            <pc:docMk/>
            <pc:sldMk cId="3788837610" sldId="292"/>
            <ac:picMk id="5" creationId="{9937E90B-77D5-70FC-FB49-3A0DF5D9FD17}"/>
          </ac:picMkLst>
        </pc:picChg>
        <pc:inkChg chg="add">
          <ac:chgData name="Sergej Horvat" userId="57354e7c-5625-41e3-af97-2be912ea684c" providerId="ADAL" clId="{3322B475-AFDE-475C-8961-01B126D6F54A}" dt="2024-05-13T19:31:08.850" v="147" actId="9405"/>
          <ac:inkMkLst>
            <pc:docMk/>
            <pc:sldMk cId="3788837610" sldId="292"/>
            <ac:inkMk id="6" creationId="{3C39D5E7-F77E-D3FC-CAB5-6B54CB029AE0}"/>
          </ac:inkMkLst>
        </pc:inkChg>
      </pc:sldChg>
      <pc:sldChg chg="addSp modSp mod">
        <pc:chgData name="Sergej Horvat" userId="57354e7c-5625-41e3-af97-2be912ea684c" providerId="ADAL" clId="{3322B475-AFDE-475C-8961-01B126D6F54A}" dt="2024-05-14T06:25:49.152" v="282" actId="14100"/>
        <pc:sldMkLst>
          <pc:docMk/>
          <pc:sldMk cId="741368474" sldId="293"/>
        </pc:sldMkLst>
        <pc:spChg chg="add mod">
          <ac:chgData name="Sergej Horvat" userId="57354e7c-5625-41e3-af97-2be912ea684c" providerId="ADAL" clId="{3322B475-AFDE-475C-8961-01B126D6F54A}" dt="2024-05-14T06:23:13.743" v="205" actId="1076"/>
          <ac:spMkLst>
            <pc:docMk/>
            <pc:sldMk cId="741368474" sldId="293"/>
            <ac:spMk id="7" creationId="{BFFE5B0C-9332-CF20-B9B1-01835F6116FF}"/>
          </ac:spMkLst>
        </pc:spChg>
        <pc:spChg chg="add mod">
          <ac:chgData name="Sergej Horvat" userId="57354e7c-5625-41e3-af97-2be912ea684c" providerId="ADAL" clId="{3322B475-AFDE-475C-8961-01B126D6F54A}" dt="2024-05-14T06:23:32.642" v="214" actId="14100"/>
          <ac:spMkLst>
            <pc:docMk/>
            <pc:sldMk cId="741368474" sldId="293"/>
            <ac:spMk id="8" creationId="{7A6D647A-2A03-24C2-CAB2-7CC2D66D6A36}"/>
          </ac:spMkLst>
        </pc:spChg>
        <pc:spChg chg="add mod">
          <ac:chgData name="Sergej Horvat" userId="57354e7c-5625-41e3-af97-2be912ea684c" providerId="ADAL" clId="{3322B475-AFDE-475C-8961-01B126D6F54A}" dt="2024-05-14T06:24:24.327" v="274" actId="14100"/>
          <ac:spMkLst>
            <pc:docMk/>
            <pc:sldMk cId="741368474" sldId="293"/>
            <ac:spMk id="10" creationId="{DFCB4E49-7C85-BCD4-2574-B24C0C3DAAEE}"/>
          </ac:spMkLst>
        </pc:spChg>
        <pc:picChg chg="add mod">
          <ac:chgData name="Sergej Horvat" userId="57354e7c-5625-41e3-af97-2be912ea684c" providerId="ADAL" clId="{3322B475-AFDE-475C-8961-01B126D6F54A}" dt="2024-05-13T19:31:28.682" v="149" actId="1076"/>
          <ac:picMkLst>
            <pc:docMk/>
            <pc:sldMk cId="741368474" sldId="293"/>
            <ac:picMk id="3" creationId="{07992179-60E4-6A64-A95E-3E886C0A2D2B}"/>
          </ac:picMkLst>
        </pc:picChg>
        <pc:picChg chg="add mod">
          <ac:chgData name="Sergej Horvat" userId="57354e7c-5625-41e3-af97-2be912ea684c" providerId="ADAL" clId="{3322B475-AFDE-475C-8961-01B126D6F54A}" dt="2024-05-13T19:34:03.461" v="151" actId="1076"/>
          <ac:picMkLst>
            <pc:docMk/>
            <pc:sldMk cId="741368474" sldId="293"/>
            <ac:picMk id="5" creationId="{B47927B0-15F5-263A-FFEA-FD78F73D4FA1}"/>
          </ac:picMkLst>
        </pc:picChg>
        <pc:inkChg chg="add">
          <ac:chgData name="Sergej Horvat" userId="57354e7c-5625-41e3-af97-2be912ea684c" providerId="ADAL" clId="{3322B475-AFDE-475C-8961-01B126D6F54A}" dt="2024-05-13T19:34:27.275" v="152" actId="9405"/>
          <ac:inkMkLst>
            <pc:docMk/>
            <pc:sldMk cId="741368474" sldId="293"/>
            <ac:inkMk id="6" creationId="{0F3C06FD-31B7-3D82-5E3E-98EA71F6F7BA}"/>
          </ac:inkMkLst>
        </pc:inkChg>
        <pc:inkChg chg="add">
          <ac:chgData name="Sergej Horvat" userId="57354e7c-5625-41e3-af97-2be912ea684c" providerId="ADAL" clId="{3322B475-AFDE-475C-8961-01B126D6F54A}" dt="2024-05-13T19:35:42.267" v="196" actId="9405"/>
          <ac:inkMkLst>
            <pc:docMk/>
            <pc:sldMk cId="741368474" sldId="293"/>
            <ac:inkMk id="9" creationId="{F061349F-701C-2E23-7808-3F9D75F03398}"/>
          </ac:inkMkLst>
        </pc:inkChg>
        <pc:cxnChg chg="add mod">
          <ac:chgData name="Sergej Horvat" userId="57354e7c-5625-41e3-af97-2be912ea684c" providerId="ADAL" clId="{3322B475-AFDE-475C-8961-01B126D6F54A}" dt="2024-05-14T06:25:49.152" v="282" actId="14100"/>
          <ac:cxnSpMkLst>
            <pc:docMk/>
            <pc:sldMk cId="741368474" sldId="293"/>
            <ac:cxnSpMk id="12" creationId="{DF239692-154E-C5E0-0586-0093F77643D1}"/>
          </ac:cxnSpMkLst>
        </pc:cxnChg>
        <pc:cxnChg chg="add mod">
          <ac:chgData name="Sergej Horvat" userId="57354e7c-5625-41e3-af97-2be912ea684c" providerId="ADAL" clId="{3322B475-AFDE-475C-8961-01B126D6F54A}" dt="2024-05-14T06:25:45.553" v="281" actId="14100"/>
          <ac:cxnSpMkLst>
            <pc:docMk/>
            <pc:sldMk cId="741368474" sldId="293"/>
            <ac:cxnSpMk id="14" creationId="{DA6A0681-94B5-1730-8BE9-F1FB7EAD3972}"/>
          </ac:cxnSpMkLst>
        </pc:cxnChg>
      </pc:sldChg>
      <pc:sldChg chg="addSp modSp mod">
        <pc:chgData name="Sergej Horvat" userId="57354e7c-5625-41e3-af97-2be912ea684c" providerId="ADAL" clId="{3322B475-AFDE-475C-8961-01B126D6F54A}" dt="2024-05-14T06:29:18.104" v="471" actId="20577"/>
        <pc:sldMkLst>
          <pc:docMk/>
          <pc:sldMk cId="3050724853" sldId="294"/>
        </pc:sldMkLst>
        <pc:spChg chg="add mod">
          <ac:chgData name="Sergej Horvat" userId="57354e7c-5625-41e3-af97-2be912ea684c" providerId="ADAL" clId="{3322B475-AFDE-475C-8961-01B126D6F54A}" dt="2024-05-14T06:27:17.833" v="412" actId="20577"/>
          <ac:spMkLst>
            <pc:docMk/>
            <pc:sldMk cId="3050724853" sldId="294"/>
            <ac:spMk id="4" creationId="{574404E4-CC87-91BE-60FB-FE4BE45E0B6D}"/>
          </ac:spMkLst>
        </pc:spChg>
        <pc:spChg chg="add mod">
          <ac:chgData name="Sergej Horvat" userId="57354e7c-5625-41e3-af97-2be912ea684c" providerId="ADAL" clId="{3322B475-AFDE-475C-8961-01B126D6F54A}" dt="2024-05-14T06:29:18.104" v="471" actId="20577"/>
          <ac:spMkLst>
            <pc:docMk/>
            <pc:sldMk cId="3050724853" sldId="294"/>
            <ac:spMk id="9" creationId="{8E1A6BBC-548C-638C-8E72-2961BCD0C348}"/>
          </ac:spMkLst>
        </pc:spChg>
        <pc:picChg chg="add mod">
          <ac:chgData name="Sergej Horvat" userId="57354e7c-5625-41e3-af97-2be912ea684c" providerId="ADAL" clId="{3322B475-AFDE-475C-8961-01B126D6F54A}" dt="2024-05-14T06:26:18.168" v="284" actId="1076"/>
          <ac:picMkLst>
            <pc:docMk/>
            <pc:sldMk cId="3050724853" sldId="294"/>
            <ac:picMk id="3" creationId="{3CEBD906-A859-863B-33C2-F882B6F58414}"/>
          </ac:picMkLst>
        </pc:picChg>
        <pc:picChg chg="add mod">
          <ac:chgData name="Sergej Horvat" userId="57354e7c-5625-41e3-af97-2be912ea684c" providerId="ADAL" clId="{3322B475-AFDE-475C-8961-01B126D6F54A}" dt="2024-05-14T06:28:25.493" v="417" actId="1076"/>
          <ac:picMkLst>
            <pc:docMk/>
            <pc:sldMk cId="3050724853" sldId="294"/>
            <ac:picMk id="8" creationId="{599F0201-C091-C0D9-1911-8C7171DBA7DC}"/>
          </ac:picMkLst>
        </pc:picChg>
        <pc:cxnChg chg="add mod">
          <ac:chgData name="Sergej Horvat" userId="57354e7c-5625-41e3-af97-2be912ea684c" providerId="ADAL" clId="{3322B475-AFDE-475C-8961-01B126D6F54A}" dt="2024-05-14T06:27:35.847" v="415" actId="14100"/>
          <ac:cxnSpMkLst>
            <pc:docMk/>
            <pc:sldMk cId="3050724853" sldId="294"/>
            <ac:cxnSpMk id="5" creationId="{4CFB6C22-DCD3-29BA-FC9E-79D60E70A895}"/>
          </ac:cxnSpMkLst>
        </pc:cxnChg>
        <pc:cxnChg chg="add mod">
          <ac:chgData name="Sergej Horvat" userId="57354e7c-5625-41e3-af97-2be912ea684c" providerId="ADAL" clId="{3322B475-AFDE-475C-8961-01B126D6F54A}" dt="2024-05-14T06:28:42.297" v="420" actId="14100"/>
          <ac:cxnSpMkLst>
            <pc:docMk/>
            <pc:sldMk cId="3050724853" sldId="294"/>
            <ac:cxnSpMk id="10" creationId="{B9B39CAF-998D-9D9F-62E6-B82CB423F0DB}"/>
          </ac:cxnSpMkLst>
        </pc:cxnChg>
      </pc:sldChg>
      <pc:sldChg chg="addSp modSp mod">
        <pc:chgData name="Sergej Horvat" userId="57354e7c-5625-41e3-af97-2be912ea684c" providerId="ADAL" clId="{3322B475-AFDE-475C-8961-01B126D6F54A}" dt="2024-05-14T06:43:26.170" v="698" actId="33524"/>
        <pc:sldMkLst>
          <pc:docMk/>
          <pc:sldMk cId="2911030647" sldId="295"/>
        </pc:sldMkLst>
        <pc:spChg chg="add mod">
          <ac:chgData name="Sergej Horvat" userId="57354e7c-5625-41e3-af97-2be912ea684c" providerId="ADAL" clId="{3322B475-AFDE-475C-8961-01B126D6F54A}" dt="2024-05-14T06:34:13.400" v="634" actId="1076"/>
          <ac:spMkLst>
            <pc:docMk/>
            <pc:sldMk cId="2911030647" sldId="295"/>
            <ac:spMk id="2" creationId="{0443A484-5E7F-DB1C-039B-4A8F800950BE}"/>
          </ac:spMkLst>
        </pc:spChg>
        <pc:spChg chg="add mod">
          <ac:chgData name="Sergej Horvat" userId="57354e7c-5625-41e3-af97-2be912ea684c" providerId="ADAL" clId="{3322B475-AFDE-475C-8961-01B126D6F54A}" dt="2024-05-14T06:43:26.170" v="698" actId="33524"/>
          <ac:spMkLst>
            <pc:docMk/>
            <pc:sldMk cId="2911030647" sldId="295"/>
            <ac:spMk id="10" creationId="{4FC0BC4F-2A42-06AD-2783-419A0943BA85}"/>
          </ac:spMkLst>
        </pc:spChg>
        <pc:picChg chg="add mod">
          <ac:chgData name="Sergej Horvat" userId="57354e7c-5625-41e3-af97-2be912ea684c" providerId="ADAL" clId="{3322B475-AFDE-475C-8961-01B126D6F54A}" dt="2024-05-14T06:34:09.932" v="633" actId="1076"/>
          <ac:picMkLst>
            <pc:docMk/>
            <pc:sldMk cId="2911030647" sldId="295"/>
            <ac:picMk id="5" creationId="{330B3C78-F6DC-C103-0A4C-56669FB0422C}"/>
          </ac:picMkLst>
        </pc:picChg>
        <pc:cxnChg chg="add mod ord">
          <ac:chgData name="Sergej Horvat" userId="57354e7c-5625-41e3-af97-2be912ea684c" providerId="ADAL" clId="{3322B475-AFDE-475C-8961-01B126D6F54A}" dt="2024-05-14T06:34:29.167" v="639" actId="1076"/>
          <ac:cxnSpMkLst>
            <pc:docMk/>
            <pc:sldMk cId="2911030647" sldId="295"/>
            <ac:cxnSpMk id="3" creationId="{DD9FAE33-C117-2667-0DCC-24B213B83009}"/>
          </ac:cxnSpMkLst>
        </pc:cxnChg>
        <pc:cxnChg chg="add mod">
          <ac:chgData name="Sergej Horvat" userId="57354e7c-5625-41e3-af97-2be912ea684c" providerId="ADAL" clId="{3322B475-AFDE-475C-8961-01B126D6F54A}" dt="2024-05-14T06:36:39.201" v="673" actId="14100"/>
          <ac:cxnSpMkLst>
            <pc:docMk/>
            <pc:sldMk cId="2911030647" sldId="295"/>
            <ac:cxnSpMk id="8" creationId="{BDCB4E25-80BE-AACC-5DAD-33C08F46108B}"/>
          </ac:cxnSpMkLst>
        </pc:cxnChg>
      </pc:sldChg>
      <pc:sldChg chg="addSp delSp modSp mod">
        <pc:chgData name="Sergej Horvat" userId="57354e7c-5625-41e3-af97-2be912ea684c" providerId="ADAL" clId="{3322B475-AFDE-475C-8961-01B126D6F54A}" dt="2024-05-14T06:47:16.250" v="765" actId="9405"/>
        <pc:sldMkLst>
          <pc:docMk/>
          <pc:sldMk cId="2836286157" sldId="296"/>
        </pc:sldMkLst>
        <pc:spChg chg="add mod">
          <ac:chgData name="Sergej Horvat" userId="57354e7c-5625-41e3-af97-2be912ea684c" providerId="ADAL" clId="{3322B475-AFDE-475C-8961-01B126D6F54A}" dt="2024-05-14T06:44:18.101" v="751" actId="20577"/>
          <ac:spMkLst>
            <pc:docMk/>
            <pc:sldMk cId="2836286157" sldId="296"/>
            <ac:spMk id="4" creationId="{2C22901C-0B6F-833E-6C82-008FCBCEDB72}"/>
          </ac:spMkLst>
        </pc:spChg>
        <pc:picChg chg="add mod">
          <ac:chgData name="Sergej Horvat" userId="57354e7c-5625-41e3-af97-2be912ea684c" providerId="ADAL" clId="{3322B475-AFDE-475C-8961-01B126D6F54A}" dt="2024-05-14T06:43:33.310" v="699" actId="1076"/>
          <ac:picMkLst>
            <pc:docMk/>
            <pc:sldMk cId="2836286157" sldId="296"/>
            <ac:picMk id="3" creationId="{6F7FCD76-F818-9F34-EAC6-D297D9C627CF}"/>
          </ac:picMkLst>
        </pc:picChg>
        <pc:inkChg chg="add del">
          <ac:chgData name="Sergej Horvat" userId="57354e7c-5625-41e3-af97-2be912ea684c" providerId="ADAL" clId="{3322B475-AFDE-475C-8961-01B126D6F54A}" dt="2024-05-14T06:47:16.250" v="765" actId="9405"/>
          <ac:inkMkLst>
            <pc:docMk/>
            <pc:sldMk cId="2836286157" sldId="296"/>
            <ac:inkMk id="7" creationId="{D4F63D34-15D6-6B93-BE4A-962FD1321871}"/>
          </ac:inkMkLst>
        </pc:inkChg>
        <pc:cxnChg chg="add mod">
          <ac:chgData name="Sergej Horvat" userId="57354e7c-5625-41e3-af97-2be912ea684c" providerId="ADAL" clId="{3322B475-AFDE-475C-8961-01B126D6F54A}" dt="2024-05-14T06:44:02.184" v="703" actId="14100"/>
          <ac:cxnSpMkLst>
            <pc:docMk/>
            <pc:sldMk cId="2836286157" sldId="296"/>
            <ac:cxnSpMk id="5" creationId="{8CE3515F-F618-9956-9946-F8F4BCF1A742}"/>
          </ac:cxnSpMkLst>
        </pc:cxnChg>
      </pc:sldChg>
      <pc:sldChg chg="addSp delSp modSp mod">
        <pc:chgData name="Sergej Horvat" userId="57354e7c-5625-41e3-af97-2be912ea684c" providerId="ADAL" clId="{3322B475-AFDE-475C-8961-01B126D6F54A}" dt="2024-05-14T06:49:07.720" v="860" actId="6549"/>
        <pc:sldMkLst>
          <pc:docMk/>
          <pc:sldMk cId="2007264993" sldId="297"/>
        </pc:sldMkLst>
        <pc:spChg chg="add mod">
          <ac:chgData name="Sergej Horvat" userId="57354e7c-5625-41e3-af97-2be912ea684c" providerId="ADAL" clId="{3322B475-AFDE-475C-8961-01B126D6F54A}" dt="2024-05-14T06:49:07.720" v="860" actId="6549"/>
          <ac:spMkLst>
            <pc:docMk/>
            <pc:sldMk cId="2007264993" sldId="297"/>
            <ac:spMk id="12" creationId="{A8CF6BA5-DFCD-9B0F-8DA2-91FE769DDEA8}"/>
          </ac:spMkLst>
        </pc:spChg>
        <pc:picChg chg="add mod">
          <ac:chgData name="Sergej Horvat" userId="57354e7c-5625-41e3-af97-2be912ea684c" providerId="ADAL" clId="{3322B475-AFDE-475C-8961-01B126D6F54A}" dt="2024-05-14T06:44:56.240" v="755" actId="1076"/>
          <ac:picMkLst>
            <pc:docMk/>
            <pc:sldMk cId="2007264993" sldId="297"/>
            <ac:picMk id="3" creationId="{E4F57B13-2C4F-FCB3-BF29-8AC465E86B81}"/>
          </ac:picMkLst>
        </pc:picChg>
        <pc:picChg chg="add mod">
          <ac:chgData name="Sergej Horvat" userId="57354e7c-5625-41e3-af97-2be912ea684c" providerId="ADAL" clId="{3322B475-AFDE-475C-8961-01B126D6F54A}" dt="2024-05-14T06:45:52.504" v="757" actId="1076"/>
          <ac:picMkLst>
            <pc:docMk/>
            <pc:sldMk cId="2007264993" sldId="297"/>
            <ac:picMk id="5" creationId="{A352C285-6291-462E-3DA9-E29C9952BC25}"/>
          </ac:picMkLst>
        </pc:picChg>
        <pc:picChg chg="add del">
          <ac:chgData name="Sergej Horvat" userId="57354e7c-5625-41e3-af97-2be912ea684c" providerId="ADAL" clId="{3322B475-AFDE-475C-8961-01B126D6F54A}" dt="2024-05-14T06:47:25.146" v="769" actId="22"/>
          <ac:picMkLst>
            <pc:docMk/>
            <pc:sldMk cId="2007264993" sldId="297"/>
            <ac:picMk id="9" creationId="{A728A097-692A-B5CC-5207-E918B88AF0C5}"/>
          </ac:picMkLst>
        </pc:picChg>
        <pc:picChg chg="add del">
          <ac:chgData name="Sergej Horvat" userId="57354e7c-5625-41e3-af97-2be912ea684c" providerId="ADAL" clId="{3322B475-AFDE-475C-8961-01B126D6F54A}" dt="2024-05-14T06:47:24.703" v="768" actId="22"/>
          <ac:picMkLst>
            <pc:docMk/>
            <pc:sldMk cId="2007264993" sldId="297"/>
            <ac:picMk id="11" creationId="{11F2C4D3-55E0-0C37-C07C-CF0716D05A32}"/>
          </ac:picMkLst>
        </pc:picChg>
        <pc:inkChg chg="add">
          <ac:chgData name="Sergej Horvat" userId="57354e7c-5625-41e3-af97-2be912ea684c" providerId="ADAL" clId="{3322B475-AFDE-475C-8961-01B126D6F54A}" dt="2024-05-14T06:46:54.190" v="762" actId="9405"/>
          <ac:inkMkLst>
            <pc:docMk/>
            <pc:sldMk cId="2007264993" sldId="297"/>
            <ac:inkMk id="6" creationId="{3A6889ED-8295-43E5-69BE-48AB9DDABB0B}"/>
          </ac:inkMkLst>
        </pc:inkChg>
        <pc:inkChg chg="add">
          <ac:chgData name="Sergej Horvat" userId="57354e7c-5625-41e3-af97-2be912ea684c" providerId="ADAL" clId="{3322B475-AFDE-475C-8961-01B126D6F54A}" dt="2024-05-14T06:47:05.436" v="763" actId="9405"/>
          <ac:inkMkLst>
            <pc:docMk/>
            <pc:sldMk cId="2007264993" sldId="297"/>
            <ac:inkMk id="7" creationId="{9E5B39D8-E1E7-19D1-F85D-604A31D1BF79}"/>
          </ac:inkMkLst>
        </pc:inkChg>
      </pc:sldChg>
      <pc:sldChg chg="addSp modSp add mod">
        <pc:chgData name="Sergej Horvat" userId="57354e7c-5625-41e3-af97-2be912ea684c" providerId="ADAL" clId="{3322B475-AFDE-475C-8961-01B126D6F54A}" dt="2024-05-14T06:46:09.574" v="761" actId="1076"/>
        <pc:sldMkLst>
          <pc:docMk/>
          <pc:sldMk cId="1393014167" sldId="298"/>
        </pc:sldMkLst>
        <pc:picChg chg="add mod">
          <ac:chgData name="Sergej Horvat" userId="57354e7c-5625-41e3-af97-2be912ea684c" providerId="ADAL" clId="{3322B475-AFDE-475C-8961-01B126D6F54A}" dt="2024-05-14T06:46:03.784" v="759" actId="1076"/>
          <ac:picMkLst>
            <pc:docMk/>
            <pc:sldMk cId="1393014167" sldId="298"/>
            <ac:picMk id="3" creationId="{6F7FC43D-F5EA-2F07-5E92-227692A3BCD0}"/>
          </ac:picMkLst>
        </pc:picChg>
        <pc:picChg chg="add mod">
          <ac:chgData name="Sergej Horvat" userId="57354e7c-5625-41e3-af97-2be912ea684c" providerId="ADAL" clId="{3322B475-AFDE-475C-8961-01B126D6F54A}" dt="2024-05-14T06:46:09.574" v="761" actId="1076"/>
          <ac:picMkLst>
            <pc:docMk/>
            <pc:sldMk cId="1393014167" sldId="298"/>
            <ac:picMk id="5" creationId="{608E7B32-0828-BEB6-2606-97497512E5F2}"/>
          </ac:picMkLst>
        </pc:picChg>
      </pc:sldChg>
      <pc:sldChg chg="addSp add mod">
        <pc:chgData name="Sergej Horvat" userId="57354e7c-5625-41e3-af97-2be912ea684c" providerId="ADAL" clId="{3322B475-AFDE-475C-8961-01B126D6F54A}" dt="2024-05-14T06:52:54.373" v="865" actId="22"/>
        <pc:sldMkLst>
          <pc:docMk/>
          <pc:sldMk cId="1777620743" sldId="299"/>
        </pc:sldMkLst>
        <pc:picChg chg="add">
          <ac:chgData name="Sergej Horvat" userId="57354e7c-5625-41e3-af97-2be912ea684c" providerId="ADAL" clId="{3322B475-AFDE-475C-8961-01B126D6F54A}" dt="2024-05-14T06:52:54.373" v="865" actId="22"/>
          <ac:picMkLst>
            <pc:docMk/>
            <pc:sldMk cId="1777620743" sldId="299"/>
            <ac:picMk id="3" creationId="{D8429CEB-D561-6219-1387-CD419095F537}"/>
          </ac:picMkLst>
        </pc:picChg>
      </pc:sldChg>
      <pc:sldChg chg="addSp modSp add mod replId">
        <pc:chgData name="Sergej Horvat" userId="57354e7c-5625-41e3-af97-2be912ea684c" providerId="ADAL" clId="{3322B475-AFDE-475C-8961-01B126D6F54A}" dt="2024-05-14T06:52:44.895" v="864" actId="1076"/>
        <pc:sldMkLst>
          <pc:docMk/>
          <pc:sldMk cId="3932447681" sldId="300"/>
        </pc:sldMkLst>
        <pc:picChg chg="add mod">
          <ac:chgData name="Sergej Horvat" userId="57354e7c-5625-41e3-af97-2be912ea684c" providerId="ADAL" clId="{3322B475-AFDE-475C-8961-01B126D6F54A}" dt="2024-05-14T06:52:37.070" v="862" actId="1076"/>
          <ac:picMkLst>
            <pc:docMk/>
            <pc:sldMk cId="3932447681" sldId="300"/>
            <ac:picMk id="3" creationId="{E5626543-49A5-F60D-022E-ABEDC6906D26}"/>
          </ac:picMkLst>
        </pc:picChg>
        <pc:picChg chg="add mod">
          <ac:chgData name="Sergej Horvat" userId="57354e7c-5625-41e3-af97-2be912ea684c" providerId="ADAL" clId="{3322B475-AFDE-475C-8961-01B126D6F54A}" dt="2024-05-14T06:52:44.895" v="864" actId="1076"/>
          <ac:picMkLst>
            <pc:docMk/>
            <pc:sldMk cId="3932447681" sldId="300"/>
            <ac:picMk id="5" creationId="{9C9CB629-46EB-19C8-4F27-2652D0ED0395}"/>
          </ac:picMkLst>
        </pc:picChg>
      </pc:sldChg>
      <pc:sldChg chg="addSp delSp modSp add mod setBg">
        <pc:chgData name="Sergej Horvat" userId="57354e7c-5625-41e3-af97-2be912ea684c" providerId="ADAL" clId="{3322B475-AFDE-475C-8961-01B126D6F54A}" dt="2024-05-22T14:51:46.557" v="956" actId="26606"/>
        <pc:sldMkLst>
          <pc:docMk/>
          <pc:sldMk cId="3913329586" sldId="301"/>
        </pc:sldMkLst>
        <pc:spChg chg="add mod">
          <ac:chgData name="Sergej Horvat" userId="57354e7c-5625-41e3-af97-2be912ea684c" providerId="ADAL" clId="{3322B475-AFDE-475C-8961-01B126D6F54A}" dt="2024-05-22T14:51:46.557" v="956" actId="26606"/>
          <ac:spMkLst>
            <pc:docMk/>
            <pc:sldMk cId="3913329586" sldId="301"/>
            <ac:spMk id="4" creationId="{6CAB1F97-49EC-A0E5-1B21-1AD2BB564C23}"/>
          </ac:spMkLst>
        </pc:spChg>
        <pc:spChg chg="add del">
          <ac:chgData name="Sergej Horvat" userId="57354e7c-5625-41e3-af97-2be912ea684c" providerId="ADAL" clId="{3322B475-AFDE-475C-8961-01B126D6F54A}" dt="2024-05-22T14:51:17.455" v="954" actId="26606"/>
          <ac:spMkLst>
            <pc:docMk/>
            <pc:sldMk cId="3913329586" sldId="301"/>
            <ac:spMk id="9" creationId="{79BB35BC-D5C2-4C8B-A22A-A71E6191913B}"/>
          </ac:spMkLst>
        </pc:spChg>
        <pc:spChg chg="add del">
          <ac:chgData name="Sergej Horvat" userId="57354e7c-5625-41e3-af97-2be912ea684c" providerId="ADAL" clId="{3322B475-AFDE-475C-8961-01B126D6F54A}" dt="2024-05-22T14:51:46.557" v="956" actId="26606"/>
          <ac:spMkLst>
            <pc:docMk/>
            <pc:sldMk cId="3913329586" sldId="301"/>
            <ac:spMk id="11" creationId="{D4974D33-8DC5-464E-8C6D-BE58F0669C17}"/>
          </ac:spMkLst>
        </pc:spChg>
        <pc:spChg chg="add del">
          <ac:chgData name="Sergej Horvat" userId="57354e7c-5625-41e3-af97-2be912ea684c" providerId="ADAL" clId="{3322B475-AFDE-475C-8961-01B126D6F54A}" dt="2024-05-22T14:51:46.557" v="956" actId="26606"/>
          <ac:spMkLst>
            <pc:docMk/>
            <pc:sldMk cId="3913329586" sldId="301"/>
            <ac:spMk id="12" creationId="{F13C74B1-5B17-4795-BED0-7140497B445A}"/>
          </ac:spMkLst>
        </pc:spChg>
        <pc:picChg chg="add mod ord">
          <ac:chgData name="Sergej Horvat" userId="57354e7c-5625-41e3-af97-2be912ea684c" providerId="ADAL" clId="{3322B475-AFDE-475C-8961-01B126D6F54A}" dt="2024-05-22T14:51:46.557" v="956" actId="26606"/>
          <ac:picMkLst>
            <pc:docMk/>
            <pc:sldMk cId="3913329586" sldId="301"/>
            <ac:picMk id="3" creationId="{94028631-221A-BE69-986B-088E6472E3F4}"/>
          </ac:picMkLst>
        </pc:picChg>
        <pc:picChg chg="del">
          <ac:chgData name="Sergej Horvat" userId="57354e7c-5625-41e3-af97-2be912ea684c" providerId="ADAL" clId="{3322B475-AFDE-475C-8961-01B126D6F54A}" dt="2024-05-14T06:53:03.738" v="867" actId="478"/>
          <ac:picMkLst>
            <pc:docMk/>
            <pc:sldMk cId="3913329586" sldId="301"/>
            <ac:picMk id="3" creationId="{E5626543-49A5-F60D-022E-ABEDC6906D26}"/>
          </ac:picMkLst>
        </pc:picChg>
        <pc:picChg chg="del">
          <ac:chgData name="Sergej Horvat" userId="57354e7c-5625-41e3-af97-2be912ea684c" providerId="ADAL" clId="{3322B475-AFDE-475C-8961-01B126D6F54A}" dt="2024-05-14T06:53:04.278" v="868" actId="478"/>
          <ac:picMkLst>
            <pc:docMk/>
            <pc:sldMk cId="3913329586" sldId="301"/>
            <ac:picMk id="5" creationId="{9C9CB629-46EB-19C8-4F27-2652D0ED0395}"/>
          </ac:picMkLst>
        </pc:picChg>
      </pc:sldChg>
      <pc:sldChg chg="addSp delSp modSp add mod">
        <pc:chgData name="Sergej Horvat" userId="57354e7c-5625-41e3-af97-2be912ea684c" providerId="ADAL" clId="{3322B475-AFDE-475C-8961-01B126D6F54A}" dt="2024-05-22T15:06:58.971" v="1093" actId="790"/>
        <pc:sldMkLst>
          <pc:docMk/>
          <pc:sldMk cId="4191907727" sldId="302"/>
        </pc:sldMkLst>
        <pc:spChg chg="add mod">
          <ac:chgData name="Sergej Horvat" userId="57354e7c-5625-41e3-af97-2be912ea684c" providerId="ADAL" clId="{3322B475-AFDE-475C-8961-01B126D6F54A}" dt="2024-05-22T15:06:58.971" v="1093" actId="790"/>
          <ac:spMkLst>
            <pc:docMk/>
            <pc:sldMk cId="4191907727" sldId="302"/>
            <ac:spMk id="4" creationId="{2A42692A-7298-5684-9EC2-F7F76485DA0D}"/>
          </ac:spMkLst>
        </pc:spChg>
        <pc:picChg chg="add del mod">
          <ac:chgData name="Sergej Horvat" userId="57354e7c-5625-41e3-af97-2be912ea684c" providerId="ADAL" clId="{3322B475-AFDE-475C-8961-01B126D6F54A}" dt="2024-05-22T14:58:01.975" v="1014" actId="478"/>
          <ac:picMkLst>
            <pc:docMk/>
            <pc:sldMk cId="4191907727" sldId="302"/>
            <ac:picMk id="3" creationId="{202BB2F6-B810-E8E2-4689-2E3A5AC08279}"/>
          </ac:picMkLst>
        </pc:picChg>
        <pc:picChg chg="add mod">
          <ac:chgData name="Sergej Horvat" userId="57354e7c-5625-41e3-af97-2be912ea684c" providerId="ADAL" clId="{3322B475-AFDE-475C-8961-01B126D6F54A}" dt="2024-05-22T14:58:07.116" v="1016" actId="1076"/>
          <ac:picMkLst>
            <pc:docMk/>
            <pc:sldMk cId="4191907727" sldId="302"/>
            <ac:picMk id="6" creationId="{F4DFC2BF-6D66-D02D-EFF2-CDE29A2C5C69}"/>
          </ac:picMkLst>
        </pc:picChg>
        <pc:picChg chg="add mod modCrop">
          <ac:chgData name="Sergej Horvat" userId="57354e7c-5625-41e3-af97-2be912ea684c" providerId="ADAL" clId="{3322B475-AFDE-475C-8961-01B126D6F54A}" dt="2024-05-22T15:06:08.351" v="1053" actId="1076"/>
          <ac:picMkLst>
            <pc:docMk/>
            <pc:sldMk cId="4191907727" sldId="302"/>
            <ac:picMk id="8" creationId="{8941FF8C-51D3-E3C9-DBAC-590EEC1516F4}"/>
          </ac:picMkLst>
        </pc:picChg>
      </pc:sldChg>
      <pc:sldChg chg="addSp modSp add mod">
        <pc:chgData name="Sergej Horvat" userId="57354e7c-5625-41e3-af97-2be912ea684c" providerId="ADAL" clId="{3322B475-AFDE-475C-8961-01B126D6F54A}" dt="2024-05-22T15:16:10.362" v="1097" actId="1076"/>
        <pc:sldMkLst>
          <pc:docMk/>
          <pc:sldMk cId="3593984361" sldId="303"/>
        </pc:sldMkLst>
        <pc:picChg chg="add mod">
          <ac:chgData name="Sergej Horvat" userId="57354e7c-5625-41e3-af97-2be912ea684c" providerId="ADAL" clId="{3322B475-AFDE-475C-8961-01B126D6F54A}" dt="2024-05-22T15:15:50.518" v="1095" actId="1076"/>
          <ac:picMkLst>
            <pc:docMk/>
            <pc:sldMk cId="3593984361" sldId="303"/>
            <ac:picMk id="3" creationId="{05805CA1-7AE0-38C4-7248-505F803FDF35}"/>
          </ac:picMkLst>
        </pc:picChg>
        <pc:picChg chg="add mod">
          <ac:chgData name="Sergej Horvat" userId="57354e7c-5625-41e3-af97-2be912ea684c" providerId="ADAL" clId="{3322B475-AFDE-475C-8961-01B126D6F54A}" dt="2024-05-22T15:16:10.362" v="1097" actId="1076"/>
          <ac:picMkLst>
            <pc:docMk/>
            <pc:sldMk cId="3593984361" sldId="303"/>
            <ac:picMk id="5" creationId="{8A13F6C6-AE1C-E46D-3BEB-A04443C260D1}"/>
          </ac:picMkLst>
        </pc:picChg>
      </pc:sldChg>
      <pc:sldChg chg="addSp delSp modSp add mod replId">
        <pc:chgData name="Sergej Horvat" userId="57354e7c-5625-41e3-af97-2be912ea684c" providerId="ADAL" clId="{3322B475-AFDE-475C-8961-01B126D6F54A}" dt="2024-05-22T15:40:48.740" v="1334" actId="20577"/>
        <pc:sldMkLst>
          <pc:docMk/>
          <pc:sldMk cId="3905088358" sldId="304"/>
        </pc:sldMkLst>
        <pc:spChg chg="add mod">
          <ac:chgData name="Sergej Horvat" userId="57354e7c-5625-41e3-af97-2be912ea684c" providerId="ADAL" clId="{3322B475-AFDE-475C-8961-01B126D6F54A}" dt="2024-05-22T15:40:48.740" v="1334" actId="20577"/>
          <ac:spMkLst>
            <pc:docMk/>
            <pc:sldMk cId="3905088358" sldId="304"/>
            <ac:spMk id="2" creationId="{DF21BC4D-DF6C-014A-B33E-0756A9B35BC3}"/>
          </ac:spMkLst>
        </pc:spChg>
        <pc:picChg chg="add del mod">
          <ac:chgData name="Sergej Horvat" userId="57354e7c-5625-41e3-af97-2be912ea684c" providerId="ADAL" clId="{3322B475-AFDE-475C-8961-01B126D6F54A}" dt="2024-05-22T15:40:28.322" v="1290" actId="478"/>
          <ac:picMkLst>
            <pc:docMk/>
            <pc:sldMk cId="3905088358" sldId="304"/>
            <ac:picMk id="4" creationId="{501C4810-AF9E-B26D-CB3F-4ED265AE2A04}"/>
          </ac:picMkLst>
        </pc:picChg>
        <pc:picChg chg="add mod">
          <ac:chgData name="Sergej Horvat" userId="57354e7c-5625-41e3-af97-2be912ea684c" providerId="ADAL" clId="{3322B475-AFDE-475C-8961-01B126D6F54A}" dt="2024-05-22T15:40:38.108" v="1292" actId="1076"/>
          <ac:picMkLst>
            <pc:docMk/>
            <pc:sldMk cId="3905088358" sldId="304"/>
            <ac:picMk id="6" creationId="{5524A5BD-572F-C4CF-CB82-F2840D619553}"/>
          </ac:picMkLst>
        </pc:picChg>
      </pc:sldChg>
      <pc:sldChg chg="addSp modSp add mod">
        <pc:chgData name="Sergej Horvat" userId="57354e7c-5625-41e3-af97-2be912ea684c" providerId="ADAL" clId="{3322B475-AFDE-475C-8961-01B126D6F54A}" dt="2024-05-22T15:41:54.945" v="1399" actId="1076"/>
        <pc:sldMkLst>
          <pc:docMk/>
          <pc:sldMk cId="1830678622" sldId="305"/>
        </pc:sldMkLst>
        <pc:spChg chg="add mod">
          <ac:chgData name="Sergej Horvat" userId="57354e7c-5625-41e3-af97-2be912ea684c" providerId="ADAL" clId="{3322B475-AFDE-475C-8961-01B126D6F54A}" dt="2024-05-22T15:41:37.193" v="1397" actId="20577"/>
          <ac:spMkLst>
            <pc:docMk/>
            <pc:sldMk cId="1830678622" sldId="305"/>
            <ac:spMk id="2" creationId="{7578956C-571B-BC78-9054-ECD0E515A6A6}"/>
          </ac:spMkLst>
        </pc:spChg>
        <pc:picChg chg="add mod">
          <ac:chgData name="Sergej Horvat" userId="57354e7c-5625-41e3-af97-2be912ea684c" providerId="ADAL" clId="{3322B475-AFDE-475C-8961-01B126D6F54A}" dt="2024-05-22T15:41:54.945" v="1399" actId="1076"/>
          <ac:picMkLst>
            <pc:docMk/>
            <pc:sldMk cId="1830678622" sldId="305"/>
            <ac:picMk id="4" creationId="{F1C51823-3DE4-EF32-5862-25B8E58A8288}"/>
          </ac:picMkLst>
        </pc:picChg>
      </pc:sldChg>
      <pc:sldChg chg="addSp delSp modSp add mod replId">
        <pc:chgData name="Sergej Horvat" userId="57354e7c-5625-41e3-af97-2be912ea684c" providerId="ADAL" clId="{3322B475-AFDE-475C-8961-01B126D6F54A}" dt="2024-05-28T07:11:13.775" v="2179" actId="20577"/>
        <pc:sldMkLst>
          <pc:docMk/>
          <pc:sldMk cId="2984436991" sldId="306"/>
        </pc:sldMkLst>
        <pc:spChg chg="add mod">
          <ac:chgData name="Sergej Horvat" userId="57354e7c-5625-41e3-af97-2be912ea684c" providerId="ADAL" clId="{3322B475-AFDE-475C-8961-01B126D6F54A}" dt="2024-05-28T07:07:29.272" v="2138" actId="1076"/>
          <ac:spMkLst>
            <pc:docMk/>
            <pc:sldMk cId="2984436991" sldId="306"/>
            <ac:spMk id="6" creationId="{A125F39F-58F8-D36E-3BC2-0A6146EED99C}"/>
          </ac:spMkLst>
        </pc:spChg>
        <pc:spChg chg="add mod">
          <ac:chgData name="Sergej Horvat" userId="57354e7c-5625-41e3-af97-2be912ea684c" providerId="ADAL" clId="{3322B475-AFDE-475C-8961-01B126D6F54A}" dt="2024-05-28T07:11:13.775" v="2179" actId="20577"/>
          <ac:spMkLst>
            <pc:docMk/>
            <pc:sldMk cId="2984436991" sldId="306"/>
            <ac:spMk id="15" creationId="{2AAC89BD-8349-C4C4-2D1A-5AC94CD092F5}"/>
          </ac:spMkLst>
        </pc:spChg>
        <pc:picChg chg="add del mod">
          <ac:chgData name="Sergej Horvat" userId="57354e7c-5625-41e3-af97-2be912ea684c" providerId="ADAL" clId="{3322B475-AFDE-475C-8961-01B126D6F54A}" dt="2024-05-28T07:02:21.372" v="1896" actId="478"/>
          <ac:picMkLst>
            <pc:docMk/>
            <pc:sldMk cId="2984436991" sldId="306"/>
            <ac:picMk id="3" creationId="{64DCC878-6E36-667D-4546-60B3567FACA5}"/>
          </ac:picMkLst>
        </pc:picChg>
        <pc:picChg chg="add del mod">
          <ac:chgData name="Sergej Horvat" userId="57354e7c-5625-41e3-af97-2be912ea684c" providerId="ADAL" clId="{3322B475-AFDE-475C-8961-01B126D6F54A}" dt="2024-05-28T07:07:16.015" v="2134" actId="478"/>
          <ac:picMkLst>
            <pc:docMk/>
            <pc:sldMk cId="2984436991" sldId="306"/>
            <ac:picMk id="5" creationId="{BFCFEBAE-18F7-FCD0-EEFD-D6C1C2A1A65F}"/>
          </ac:picMkLst>
        </pc:picChg>
        <pc:picChg chg="add mod ord">
          <ac:chgData name="Sergej Horvat" userId="57354e7c-5625-41e3-af97-2be912ea684c" providerId="ADAL" clId="{3322B475-AFDE-475C-8961-01B126D6F54A}" dt="2024-05-28T07:07:23.140" v="2137" actId="167"/>
          <ac:picMkLst>
            <pc:docMk/>
            <pc:sldMk cId="2984436991" sldId="306"/>
            <ac:picMk id="13" creationId="{C57B1B95-9F59-31DC-7B55-BC71C2997D72}"/>
          </ac:picMkLst>
        </pc:picChg>
        <pc:inkChg chg="add">
          <ac:chgData name="Sergej Horvat" userId="57354e7c-5625-41e3-af97-2be912ea684c" providerId="ADAL" clId="{3322B475-AFDE-475C-8961-01B126D6F54A}" dt="2024-05-28T07:03:15.038" v="1902" actId="9405"/>
          <ac:inkMkLst>
            <pc:docMk/>
            <pc:sldMk cId="2984436991" sldId="306"/>
            <ac:inkMk id="7" creationId="{350BC675-1793-7F54-CEAC-42F7272A0335}"/>
          </ac:inkMkLst>
        </pc:inkChg>
        <pc:inkChg chg="add">
          <ac:chgData name="Sergej Horvat" userId="57354e7c-5625-41e3-af97-2be912ea684c" providerId="ADAL" clId="{3322B475-AFDE-475C-8961-01B126D6F54A}" dt="2024-05-28T07:03:18.535" v="1903" actId="9405"/>
          <ac:inkMkLst>
            <pc:docMk/>
            <pc:sldMk cId="2984436991" sldId="306"/>
            <ac:inkMk id="8" creationId="{2D3CD574-2937-C4CA-6DED-17066CB0F2B8}"/>
          </ac:inkMkLst>
        </pc:inkChg>
        <pc:inkChg chg="add">
          <ac:chgData name="Sergej Horvat" userId="57354e7c-5625-41e3-af97-2be912ea684c" providerId="ADAL" clId="{3322B475-AFDE-475C-8961-01B126D6F54A}" dt="2024-05-28T07:03:23.887" v="1904" actId="9405"/>
          <ac:inkMkLst>
            <pc:docMk/>
            <pc:sldMk cId="2984436991" sldId="306"/>
            <ac:inkMk id="9" creationId="{889C47D1-FFEF-74B5-D086-5B02B238C5FE}"/>
          </ac:inkMkLst>
        </pc:inkChg>
        <pc:cxnChg chg="add mod">
          <ac:chgData name="Sergej Horvat" userId="57354e7c-5625-41e3-af97-2be912ea684c" providerId="ADAL" clId="{3322B475-AFDE-475C-8961-01B126D6F54A}" dt="2024-05-28T07:07:32.635" v="2139" actId="14100"/>
          <ac:cxnSpMkLst>
            <pc:docMk/>
            <pc:sldMk cId="2984436991" sldId="306"/>
            <ac:cxnSpMk id="11" creationId="{CCBA8BF6-FF20-4976-0501-2E8D72D08331}"/>
          </ac:cxnSpMkLst>
        </pc:cxnChg>
      </pc:sldChg>
      <pc:sldChg chg="addSp delSp modSp add mod replId">
        <pc:chgData name="Sergej Horvat" userId="57354e7c-5625-41e3-af97-2be912ea684c" providerId="ADAL" clId="{3322B475-AFDE-475C-8961-01B126D6F54A}" dt="2024-05-28T07:15:05.351" v="2217" actId="20577"/>
        <pc:sldMkLst>
          <pc:docMk/>
          <pc:sldMk cId="2378444487" sldId="307"/>
        </pc:sldMkLst>
        <pc:spChg chg="add mod">
          <ac:chgData name="Sergej Horvat" userId="57354e7c-5625-41e3-af97-2be912ea684c" providerId="ADAL" clId="{3322B475-AFDE-475C-8961-01B126D6F54A}" dt="2024-05-28T07:15:05.351" v="2217" actId="20577"/>
          <ac:spMkLst>
            <pc:docMk/>
            <pc:sldMk cId="2378444487" sldId="307"/>
            <ac:spMk id="7" creationId="{428307BB-125F-E433-1A60-78D8176AE0FD}"/>
          </ac:spMkLst>
        </pc:spChg>
        <pc:spChg chg="add mod">
          <ac:chgData name="Sergej Horvat" userId="57354e7c-5625-41e3-af97-2be912ea684c" providerId="ADAL" clId="{3322B475-AFDE-475C-8961-01B126D6F54A}" dt="2024-05-28T07:13:46.699" v="2189" actId="14100"/>
          <ac:spMkLst>
            <pc:docMk/>
            <pc:sldMk cId="2378444487" sldId="307"/>
            <ac:spMk id="9" creationId="{9DCA50B1-349B-4356-9B8A-BAA96E8FAABE}"/>
          </ac:spMkLst>
        </pc:spChg>
        <pc:picChg chg="add mod">
          <ac:chgData name="Sergej Horvat" userId="57354e7c-5625-41e3-af97-2be912ea684c" providerId="ADAL" clId="{3322B475-AFDE-475C-8961-01B126D6F54A}" dt="2024-05-28T07:12:37.439" v="2183" actId="1076"/>
          <ac:picMkLst>
            <pc:docMk/>
            <pc:sldMk cId="2378444487" sldId="307"/>
            <ac:picMk id="3" creationId="{4413DCB6-2DBB-9F36-4425-A85773CA348C}"/>
          </ac:picMkLst>
        </pc:picChg>
        <pc:picChg chg="add mod">
          <ac:chgData name="Sergej Horvat" userId="57354e7c-5625-41e3-af97-2be912ea684c" providerId="ADAL" clId="{3322B475-AFDE-475C-8961-01B126D6F54A}" dt="2024-05-28T07:14:34.551" v="2192" actId="1076"/>
          <ac:picMkLst>
            <pc:docMk/>
            <pc:sldMk cId="2378444487" sldId="307"/>
            <ac:picMk id="5" creationId="{356A5765-CAA3-751A-842D-D3ADB467D168}"/>
          </ac:picMkLst>
        </pc:picChg>
        <pc:inkChg chg="add del">
          <ac:chgData name="Sergej Horvat" userId="57354e7c-5625-41e3-af97-2be912ea684c" providerId="ADAL" clId="{3322B475-AFDE-475C-8961-01B126D6F54A}" dt="2024-05-28T07:13:42.105" v="2188" actId="34122"/>
          <ac:inkMkLst>
            <pc:docMk/>
            <pc:sldMk cId="2378444487" sldId="307"/>
            <ac:inkMk id="6" creationId="{2A08C13A-7DE1-BA94-54BE-80C4EB6AD9B8}"/>
          </ac:inkMkLst>
        </pc:inkChg>
      </pc:sldChg>
      <pc:sldChg chg="addSp modSp add mod replId">
        <pc:chgData name="Sergej Horvat" userId="57354e7c-5625-41e3-af97-2be912ea684c" providerId="ADAL" clId="{3322B475-AFDE-475C-8961-01B126D6F54A}" dt="2024-05-28T07:16:11.115" v="2225" actId="1076"/>
        <pc:sldMkLst>
          <pc:docMk/>
          <pc:sldMk cId="3006738733" sldId="308"/>
        </pc:sldMkLst>
        <pc:picChg chg="add mod">
          <ac:chgData name="Sergej Horvat" userId="57354e7c-5625-41e3-af97-2be912ea684c" providerId="ADAL" clId="{3322B475-AFDE-475C-8961-01B126D6F54A}" dt="2024-05-28T07:16:00.912" v="2223" actId="1076"/>
          <ac:picMkLst>
            <pc:docMk/>
            <pc:sldMk cId="3006738733" sldId="308"/>
            <ac:picMk id="3" creationId="{58B546BE-7CC5-2616-30B1-42DDBAB48BEE}"/>
          </ac:picMkLst>
        </pc:picChg>
        <pc:picChg chg="add mod">
          <ac:chgData name="Sergej Horvat" userId="57354e7c-5625-41e3-af97-2be912ea684c" providerId="ADAL" clId="{3322B475-AFDE-475C-8961-01B126D6F54A}" dt="2024-05-28T07:16:11.115" v="2225" actId="1076"/>
          <ac:picMkLst>
            <pc:docMk/>
            <pc:sldMk cId="3006738733" sldId="308"/>
            <ac:picMk id="5" creationId="{B7C95500-6AE7-FB57-B786-401012C9FC73}"/>
          </ac:picMkLst>
        </pc:picChg>
      </pc:sldChg>
      <pc:sldChg chg="addSp modSp add mod">
        <pc:chgData name="Sergej Horvat" userId="57354e7c-5625-41e3-af97-2be912ea684c" providerId="ADAL" clId="{3322B475-AFDE-475C-8961-01B126D6F54A}" dt="2024-05-27T07:22:09.623" v="1707" actId="790"/>
        <pc:sldMkLst>
          <pc:docMk/>
          <pc:sldMk cId="3273409580" sldId="309"/>
        </pc:sldMkLst>
        <pc:spChg chg="add mod">
          <ac:chgData name="Sergej Horvat" userId="57354e7c-5625-41e3-af97-2be912ea684c" providerId="ADAL" clId="{3322B475-AFDE-475C-8961-01B126D6F54A}" dt="2024-05-27T07:22:09.623" v="1707" actId="790"/>
          <ac:spMkLst>
            <pc:docMk/>
            <pc:sldMk cId="3273409580" sldId="309"/>
            <ac:spMk id="4" creationId="{BE1BB7A1-4F10-533E-9019-27097EC3006E}"/>
          </ac:spMkLst>
        </pc:spChg>
        <pc:picChg chg="add mod">
          <ac:chgData name="Sergej Horvat" userId="57354e7c-5625-41e3-af97-2be912ea684c" providerId="ADAL" clId="{3322B475-AFDE-475C-8961-01B126D6F54A}" dt="2024-05-27T07:17:12.807" v="1404" actId="1076"/>
          <ac:picMkLst>
            <pc:docMk/>
            <pc:sldMk cId="3273409580" sldId="309"/>
            <ac:picMk id="3" creationId="{71FE73D5-F16F-1A40-8C2C-B62178C1E198}"/>
          </ac:picMkLst>
        </pc:picChg>
      </pc:sldChg>
      <pc:sldChg chg="addSp add mod replId">
        <pc:chgData name="Sergej Horvat" userId="57354e7c-5625-41e3-af97-2be912ea684c" providerId="ADAL" clId="{3322B475-AFDE-475C-8961-01B126D6F54A}" dt="2024-05-28T06:56:19.774" v="1708" actId="22"/>
        <pc:sldMkLst>
          <pc:docMk/>
          <pc:sldMk cId="2403066577" sldId="310"/>
        </pc:sldMkLst>
        <pc:picChg chg="add">
          <ac:chgData name="Sergej Horvat" userId="57354e7c-5625-41e3-af97-2be912ea684c" providerId="ADAL" clId="{3322B475-AFDE-475C-8961-01B126D6F54A}" dt="2024-05-28T06:56:19.774" v="1708" actId="22"/>
          <ac:picMkLst>
            <pc:docMk/>
            <pc:sldMk cId="2403066577" sldId="310"/>
            <ac:picMk id="3" creationId="{DEC2A369-15C9-9DEF-0C4C-3777E3D82D8B}"/>
          </ac:picMkLst>
        </pc:picChg>
      </pc:sldChg>
      <pc:sldChg chg="addSp modSp add mod replId">
        <pc:chgData name="Sergej Horvat" userId="57354e7c-5625-41e3-af97-2be912ea684c" providerId="ADAL" clId="{3322B475-AFDE-475C-8961-01B126D6F54A}" dt="2024-05-28T06:59:21.277" v="1842" actId="20577"/>
        <pc:sldMkLst>
          <pc:docMk/>
          <pc:sldMk cId="2949182411" sldId="311"/>
        </pc:sldMkLst>
        <pc:spChg chg="add mod">
          <ac:chgData name="Sergej Horvat" userId="57354e7c-5625-41e3-af97-2be912ea684c" providerId="ADAL" clId="{3322B475-AFDE-475C-8961-01B126D6F54A}" dt="2024-05-28T06:59:21.277" v="1842" actId="20577"/>
          <ac:spMkLst>
            <pc:docMk/>
            <pc:sldMk cId="2949182411" sldId="311"/>
            <ac:spMk id="4" creationId="{1373394E-2634-3A6F-ACA1-23F1388BFAD2}"/>
          </ac:spMkLst>
        </pc:spChg>
        <pc:picChg chg="add mod">
          <ac:chgData name="Sergej Horvat" userId="57354e7c-5625-41e3-af97-2be912ea684c" providerId="ADAL" clId="{3322B475-AFDE-475C-8961-01B126D6F54A}" dt="2024-05-28T06:57:16.776" v="1710" actId="1076"/>
          <ac:picMkLst>
            <pc:docMk/>
            <pc:sldMk cId="2949182411" sldId="311"/>
            <ac:picMk id="3" creationId="{75DA712F-0BB7-6978-5C36-C6229E31629A}"/>
          </ac:picMkLst>
        </pc:picChg>
      </pc:sldChg>
      <pc:sldChg chg="addSp delSp modSp add mod replId">
        <pc:chgData name="Sergej Horvat" userId="57354e7c-5625-41e3-af97-2be912ea684c" providerId="ADAL" clId="{3322B475-AFDE-475C-8961-01B126D6F54A}" dt="2024-05-28T07:01:24.067" v="1888" actId="21"/>
        <pc:sldMkLst>
          <pc:docMk/>
          <pc:sldMk cId="4279163606" sldId="312"/>
        </pc:sldMkLst>
        <pc:spChg chg="add mod">
          <ac:chgData name="Sergej Horvat" userId="57354e7c-5625-41e3-af97-2be912ea684c" providerId="ADAL" clId="{3322B475-AFDE-475C-8961-01B126D6F54A}" dt="2024-05-28T06:59:53.681" v="1886" actId="20577"/>
          <ac:spMkLst>
            <pc:docMk/>
            <pc:sldMk cId="4279163606" sldId="312"/>
            <ac:spMk id="4" creationId="{8E451F91-9BAB-F568-4AB4-5962EFC75BB0}"/>
          </ac:spMkLst>
        </pc:spChg>
        <pc:picChg chg="add mod">
          <ac:chgData name="Sergej Horvat" userId="57354e7c-5625-41e3-af97-2be912ea684c" providerId="ADAL" clId="{3322B475-AFDE-475C-8961-01B126D6F54A}" dt="2024-05-28T06:58:45.167" v="1821" actId="1076"/>
          <ac:picMkLst>
            <pc:docMk/>
            <pc:sldMk cId="4279163606" sldId="312"/>
            <ac:picMk id="3" creationId="{CAA9BA63-9D35-BFD3-57A8-73550797DF1F}"/>
          </ac:picMkLst>
        </pc:picChg>
        <pc:picChg chg="add del">
          <ac:chgData name="Sergej Horvat" userId="57354e7c-5625-41e3-af97-2be912ea684c" providerId="ADAL" clId="{3322B475-AFDE-475C-8961-01B126D6F54A}" dt="2024-05-28T07:01:24.067" v="1888" actId="21"/>
          <ac:picMkLst>
            <pc:docMk/>
            <pc:sldMk cId="4279163606" sldId="312"/>
            <ac:picMk id="6" creationId="{EC6B4346-04E9-99ED-8640-1F22A48384FB}"/>
          </ac:picMkLst>
        </pc:picChg>
      </pc:sldChg>
      <pc:sldChg chg="addSp modSp add mod replId">
        <pc:chgData name="Sergej Horvat" userId="57354e7c-5625-41e3-af97-2be912ea684c" providerId="ADAL" clId="{3322B475-AFDE-475C-8961-01B126D6F54A}" dt="2024-05-28T07:01:33.946" v="1893" actId="1076"/>
        <pc:sldMkLst>
          <pc:docMk/>
          <pc:sldMk cId="4195581028" sldId="313"/>
        </pc:sldMkLst>
        <pc:picChg chg="add mod">
          <ac:chgData name="Sergej Horvat" userId="57354e7c-5625-41e3-af97-2be912ea684c" providerId="ADAL" clId="{3322B475-AFDE-475C-8961-01B126D6F54A}" dt="2024-05-28T07:01:32.521" v="1892" actId="1076"/>
          <ac:picMkLst>
            <pc:docMk/>
            <pc:sldMk cId="4195581028" sldId="313"/>
            <ac:picMk id="3" creationId="{FAD2D598-7C76-98D3-06A0-75D74B2BE5C9}"/>
          </ac:picMkLst>
        </pc:picChg>
        <pc:picChg chg="add mod">
          <ac:chgData name="Sergej Horvat" userId="57354e7c-5625-41e3-af97-2be912ea684c" providerId="ADAL" clId="{3322B475-AFDE-475C-8961-01B126D6F54A}" dt="2024-05-28T07:01:33.946" v="1893" actId="1076"/>
          <ac:picMkLst>
            <pc:docMk/>
            <pc:sldMk cId="4195581028" sldId="313"/>
            <ac:picMk id="6" creationId="{EC6B4346-04E9-99ED-8640-1F22A48384FB}"/>
          </ac:picMkLst>
        </pc:picChg>
      </pc:sldChg>
      <pc:sldChg chg="addSp delSp modSp add mod">
        <pc:chgData name="Sergej Horvat" userId="57354e7c-5625-41e3-af97-2be912ea684c" providerId="ADAL" clId="{3322B475-AFDE-475C-8961-01B126D6F54A}" dt="2024-05-27T07:20:56.751" v="1607" actId="313"/>
        <pc:sldMkLst>
          <pc:docMk/>
          <pc:sldMk cId="3987350389" sldId="314"/>
        </pc:sldMkLst>
        <pc:spChg chg="mod">
          <ac:chgData name="Sergej Horvat" userId="57354e7c-5625-41e3-af97-2be912ea684c" providerId="ADAL" clId="{3322B475-AFDE-475C-8961-01B126D6F54A}" dt="2024-05-27T07:20:56.751" v="1607" actId="313"/>
          <ac:spMkLst>
            <pc:docMk/>
            <pc:sldMk cId="3987350389" sldId="314"/>
            <ac:spMk id="2" creationId="{7578956C-571B-BC78-9054-ECD0E515A6A6}"/>
          </ac:spMkLst>
        </pc:spChg>
        <pc:picChg chg="del">
          <ac:chgData name="Sergej Horvat" userId="57354e7c-5625-41e3-af97-2be912ea684c" providerId="ADAL" clId="{3322B475-AFDE-475C-8961-01B126D6F54A}" dt="2024-05-27T07:18:12.352" v="1422" actId="478"/>
          <ac:picMkLst>
            <pc:docMk/>
            <pc:sldMk cId="3987350389" sldId="314"/>
            <ac:picMk id="4" creationId="{F1C51823-3DE4-EF32-5862-25B8E58A8288}"/>
          </ac:picMkLst>
        </pc:picChg>
        <pc:picChg chg="add mod">
          <ac:chgData name="Sergej Horvat" userId="57354e7c-5625-41e3-af97-2be912ea684c" providerId="ADAL" clId="{3322B475-AFDE-475C-8961-01B126D6F54A}" dt="2024-05-27T07:18:37.621" v="1424" actId="1076"/>
          <ac:picMkLst>
            <pc:docMk/>
            <pc:sldMk cId="3987350389" sldId="314"/>
            <ac:picMk id="5" creationId="{637BE2DD-860F-62AF-4690-D04A811D42B7}"/>
          </ac:picMkLst>
        </pc:picChg>
      </pc:sldChg>
      <pc:sldChg chg="addSp modSp add mod">
        <pc:chgData name="Sergej Horvat" userId="57354e7c-5625-41e3-af97-2be912ea684c" providerId="ADAL" clId="{3322B475-AFDE-475C-8961-01B126D6F54A}" dt="2024-05-28T07:15:36.060" v="2221" actId="1076"/>
        <pc:sldMkLst>
          <pc:docMk/>
          <pc:sldMk cId="3902473205" sldId="315"/>
        </pc:sldMkLst>
        <pc:picChg chg="add mod">
          <ac:chgData name="Sergej Horvat" userId="57354e7c-5625-41e3-af97-2be912ea684c" providerId="ADAL" clId="{3322B475-AFDE-475C-8961-01B126D6F54A}" dt="2024-05-28T07:15:19.839" v="2219" actId="1076"/>
          <ac:picMkLst>
            <pc:docMk/>
            <pc:sldMk cId="3902473205" sldId="315"/>
            <ac:picMk id="3" creationId="{068022CB-9EBD-EF5B-53EC-C10B71D45332}"/>
          </ac:picMkLst>
        </pc:picChg>
        <pc:picChg chg="add mod">
          <ac:chgData name="Sergej Horvat" userId="57354e7c-5625-41e3-af97-2be912ea684c" providerId="ADAL" clId="{3322B475-AFDE-475C-8961-01B126D6F54A}" dt="2024-05-28T07:15:36.060" v="2221" actId="1076"/>
          <ac:picMkLst>
            <pc:docMk/>
            <pc:sldMk cId="3902473205" sldId="315"/>
            <ac:picMk id="5" creationId="{6645240E-E12D-E29C-040E-7FAAF7DCF299}"/>
          </ac:picMkLst>
        </pc:picChg>
      </pc:sldChg>
      <pc:sldChg chg="addSp modSp add mod">
        <pc:chgData name="Sergej Horvat" userId="57354e7c-5625-41e3-af97-2be912ea684c" providerId="ADAL" clId="{3322B475-AFDE-475C-8961-01B126D6F54A}" dt="2024-05-28T07:25:29.475" v="2242" actId="1076"/>
        <pc:sldMkLst>
          <pc:docMk/>
          <pc:sldMk cId="1743693516" sldId="316"/>
        </pc:sldMkLst>
        <pc:spChg chg="add mod">
          <ac:chgData name="Sergej Horvat" userId="57354e7c-5625-41e3-af97-2be912ea684c" providerId="ADAL" clId="{3322B475-AFDE-475C-8961-01B126D6F54A}" dt="2024-05-28T07:25:29.475" v="2242" actId="1076"/>
          <ac:spMkLst>
            <pc:docMk/>
            <pc:sldMk cId="1743693516" sldId="316"/>
            <ac:spMk id="3" creationId="{8F29F5D2-619D-F070-60DD-B9E8B39C932D}"/>
          </ac:spMkLst>
        </pc:spChg>
      </pc:sldChg>
      <pc:sldChg chg="addSp modSp add mod replId">
        <pc:chgData name="Sergej Horvat" userId="57354e7c-5625-41e3-af97-2be912ea684c" providerId="ADAL" clId="{3322B475-AFDE-475C-8961-01B126D6F54A}" dt="2024-05-28T07:22:00.258" v="2230" actId="1076"/>
        <pc:sldMkLst>
          <pc:docMk/>
          <pc:sldMk cId="3600608998" sldId="317"/>
        </pc:sldMkLst>
        <pc:picChg chg="add mod">
          <ac:chgData name="Sergej Horvat" userId="57354e7c-5625-41e3-af97-2be912ea684c" providerId="ADAL" clId="{3322B475-AFDE-475C-8961-01B126D6F54A}" dt="2024-05-28T07:21:24.510" v="2227" actId="1076"/>
          <ac:picMkLst>
            <pc:docMk/>
            <pc:sldMk cId="3600608998" sldId="317"/>
            <ac:picMk id="3" creationId="{C732B2C6-2BEB-87E6-FA63-D04F307B6DC4}"/>
          </ac:picMkLst>
        </pc:picChg>
        <pc:picChg chg="add mod">
          <ac:chgData name="Sergej Horvat" userId="57354e7c-5625-41e3-af97-2be912ea684c" providerId="ADAL" clId="{3322B475-AFDE-475C-8961-01B126D6F54A}" dt="2024-05-28T07:22:00.258" v="2230" actId="1076"/>
          <ac:picMkLst>
            <pc:docMk/>
            <pc:sldMk cId="3600608998" sldId="317"/>
            <ac:picMk id="5" creationId="{D3839669-B503-16A4-FE84-A7F3359DAC44}"/>
          </ac:picMkLst>
        </pc:picChg>
      </pc:sldChg>
      <pc:sldChg chg="addSp modSp add mod replId">
        <pc:chgData name="Sergej Horvat" userId="57354e7c-5625-41e3-af97-2be912ea684c" providerId="ADAL" clId="{3322B475-AFDE-475C-8961-01B126D6F54A}" dt="2024-05-28T07:22:14.911" v="2232" actId="1076"/>
        <pc:sldMkLst>
          <pc:docMk/>
          <pc:sldMk cId="2682412731" sldId="318"/>
        </pc:sldMkLst>
        <pc:picChg chg="add mod">
          <ac:chgData name="Sergej Horvat" userId="57354e7c-5625-41e3-af97-2be912ea684c" providerId="ADAL" clId="{3322B475-AFDE-475C-8961-01B126D6F54A}" dt="2024-05-28T07:22:14.911" v="2232" actId="1076"/>
          <ac:picMkLst>
            <pc:docMk/>
            <pc:sldMk cId="2682412731" sldId="318"/>
            <ac:picMk id="3" creationId="{D9ED222D-5757-4BD2-B5BE-D4D18AE1F25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4:10:53.3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0,'783'0,"-764"2,-1-1,33 9,32 2,30 0,-75-6,54 0,53-3,151-7,-223-8,-51 8,0 0,31-1,94 6,-126-1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06:46:54.188"/>
    </inkml:context>
    <inkml:brush xml:id="br0">
      <inkml:brushProperty name="width" value="0.1" units="cm"/>
      <inkml:brushProperty name="height" value="0.1" units="cm"/>
      <inkml:brushProperty name="color" value="#E71224"/>
    </inkml:brush>
  </inkml:definitions>
  <inkml:trace contextRef="#ctx0" brushRef="#br0">99 177 24575,'0'881'0,"0"-876"0,0 1 0,0-1 0,1 1 0,0-1 0,0 1 0,1-1 0,0 1 0,0-1 0,0 0 0,0 0 0,1 0 0,0 0 0,0-1 0,0 1 0,0-1 0,1 1 0,0-1 0,0 0 0,6 4 0,-3-3 0,1 1 0,0-2 0,0 1 0,1-1 0,-1-1 0,1 1 0,0-2 0,0 1 0,0-1 0,0 0 0,10 0 0,62 6 0,191 9 0,900-18 0,-1120-1 0,0-3 0,51-12 0,-46 6 0,72-3 0,2 13 0,-72 2 0,1-3 0,0-2 0,116-23 0,-148 21 0,1 1 0,35-1 0,-32 4 0,44-9 0,35-5 0,-29 7 0,87-28 0,-145 30 0,0-1 0,-1-2 0,1 0 0,37-24 0,-54 31 0,-1-1 0,0 0 0,0-1 0,0 1 0,0-1 0,0 0 0,-1 0 0,0-1 0,0 0 0,-1 0 0,1 0 0,-1 0 0,-1-1 0,1 1 0,-1-1 0,3-8 0,1-15 0,-1 0 0,-2-1 0,0 0 0,-2 0 0,-2 0 0,-3-32 0,2-8 0,1 65 0,0-1 0,-1 0 0,0 0 0,0 0 0,0 0 0,-1 1 0,0-1 0,0 0 0,-1 1 0,0 0 0,0-1 0,-6-8 0,-2 2 0,1 1 0,-1 1 0,-1 0 0,-17-12 0,-2-3 0,0 2 0,-2 1 0,0 2 0,-2 1 0,0 1 0,-44-15 0,-130-28 0,158 46 0,-2 2 0,-85-10 0,-21-6 0,50 14 0,47 8 0,-2 1 0,-116 4 0,119 4 0,0-3 0,-77-10 0,97 6 0,-72 1 0,76 5 0,0-2 0,-60-10 0,45 4 0,0 3 0,0 2 0,-86 6 0,24 0 0,4-5 0,-122 5 0,157 9 0,50-7 0,-45 3 0,-126 16 0,-9 1 0,185-24 15,-1 2-1,1 0 0,0 1 0,-27 10 1,-16 3-1452,45-13-5389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06:47:05.435"/>
    </inkml:context>
    <inkml:brush xml:id="br0">
      <inkml:brushProperty name="width" value="0.1" units="cm"/>
      <inkml:brushProperty name="height" value="0.1" units="cm"/>
      <inkml:brushProperty name="color" value="#E71224"/>
    </inkml:brush>
  </inkml:definitions>
  <inkml:trace contextRef="#ctx0" brushRef="#br0">590 3 24575,'-65'-1'0,"25"-1"0,-1 3 0,-41 5 0,70-5 0,0 1 0,0 1 0,1 0 0,-1 1 0,1 0 0,-1 1 0,1 0 0,1 1 0,-1 0 0,1 1 0,-11 9 0,-8 8 0,2 2 0,-38 46 0,56-62 0,2 0 0,-1 1 0,2 0 0,-1 0 0,2 1 0,-1 0 0,2 0 0,0 0 0,0 1 0,1-1 0,-2 17 0,-7 73 0,4-42 0,0 98 0,9-140 0,0 1 0,1-1 0,1 0 0,1 1 0,1-2 0,0 1 0,1 0 0,1-1 0,14 27 0,2-5 0,1-1 0,2-1 0,1-1 0,2-2 0,1 0 0,2-2 0,1-2 0,1-1 0,74 48 0,-30-35 0,1-3 0,2-3 0,153 45 0,-118-52 0,1-4 0,154 11 0,548-14 0,-1-60 0,-166 5 0,1047 1 0,4 32 0,-658 3 0,-215-22 0,-545 16 0,-24 0 0,-100-9 0,66-1 0,1111 14 0,-1096-17 0,-155 8 0,192-22 0,-218 19 0,0-2 0,-1-4 0,-1-1 0,0-4 0,94-48 0,-136 59 0,-1-1 0,0 0 0,-1-1 0,0 0 0,-1-2 0,-1 0 0,0 0 0,17-29 0,-11 18 0,0 1 0,32-31 0,2 2 0,-2-3 0,43-63 0,-90 114 0,1 0 0,0 1 0,-1-1 0,0 0 0,0-1 0,-1 1 0,0 0 0,0-1 0,0 0 0,-1 0 0,0 0 0,-1 0 0,1 0 0,-1 0 0,0 0 0,-1 0 0,0-1 0,0 1 0,-1 0 0,0 0 0,0 0 0,0 0 0,-1 0 0,0 0 0,0 0 0,-1 0 0,-4-7 0,-15-27 0,-2 1 0,-2 1 0,-2 2 0,-1 0 0,-63-60 0,77 83 0,0 1 0,0 0 0,-2 2 0,1-1 0,-1 2 0,-1 0 0,0 2 0,-33-13 0,23 13 0,-1 2 0,0 0 0,0 2 0,0 1 0,-40 1 0,-197-9 0,10-1 0,-1384 13 0,1284-13 0,42 0 0,-496 10 0,-486-11 0,-181 1 0,909 14 0,-2996-2 0,3276-12 0,-21 0 0,-174 12-1365,462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8T07:03:15.034"/>
    </inkml:context>
    <inkml:brush xml:id="br0">
      <inkml:brushProperty name="width" value="0.1" units="cm"/>
      <inkml:brushProperty name="height" value="0.1" units="cm"/>
      <inkml:brushProperty name="color" value="#E71224"/>
    </inkml:brush>
  </inkml:definitions>
  <inkml:trace contextRef="#ctx0" brushRef="#br0">0 0 24575,'2052'0'-1365,"-2027"0"-5461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8T07:03:18.534"/>
    </inkml:context>
    <inkml:brush xml:id="br0">
      <inkml:brushProperty name="width" value="0.1" units="cm"/>
      <inkml:brushProperty name="height" value="0.1" units="cm"/>
      <inkml:brushProperty name="color" value="#E71224"/>
    </inkml:brush>
  </inkml:definitions>
  <inkml:trace contextRef="#ctx0" brushRef="#br0">15 161 24575,'2'-3'0,"0"0"0,0 0 0,0 1 0,0-1 0,1 0 0,-1 1 0,1-1 0,0 1 0,0 0 0,0 0 0,0 0 0,5-2 0,6-5 0,-3 2 0,0 0 0,1 1 0,-1 0 0,1 1 0,24-7 0,-26 9 0,-1 0 0,1 0 0,0-1 0,-1-1 0,1 1 0,-1-1 0,-1-1 0,1 0 0,12-11 0,-21 17 0,1-1 0,-1 1 0,1 0 0,-1 0 0,0-1 0,1 1 0,-1 0 0,0-1 0,1 1 0,-1-1 0,0 1 0,1 0 0,-1-1 0,0 1 0,0-1 0,0 1 0,0-1 0,1 1 0,-1 0 0,0-1 0,0 1 0,0-1 0,0 1 0,0-1 0,0 1 0,0-1 0,0 1 0,0-1 0,0 1 0,0-1 0,0 1 0,-1-1 0,1 1 0,0-1 0,-18-2 0,-22 10 0,8 4 0,-47 21 0,44-16 0,31-14 0,0-1 0,0 1 0,0 1 0,0-1 0,0 0 0,1 1 0,-1 0 0,1 0 0,0 0 0,-1 0 0,2 1 0,-1-1 0,0 1 0,1 0 0,-1 0 0,1-1 0,0 2 0,0-1 0,1 0 0,-3 8 0,4-8 0,0-1 0,0 0 0,0 1 0,0-1 0,1 0 0,-1 0 0,1 0 0,0 1 0,0-1 0,0 0 0,0 0 0,0 0 0,1 0 0,0 0 0,-1-1 0,1 1 0,0 0 0,0-1 0,1 1 0,-1-1 0,0 0 0,1 0 0,-1 0 0,1 0 0,0 0 0,0 0 0,0-1 0,-1 0 0,5 2 0,118 46 0,-116-43 22,0 0 0,-1 1 0,0 0 1,0 0-1,9 13 0,25 20-1520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8T07:03:23.886"/>
    </inkml:context>
    <inkml:brush xml:id="br0">
      <inkml:brushProperty name="width" value="0.1" units="cm"/>
      <inkml:brushProperty name="height" value="0.1" units="cm"/>
      <inkml:brushProperty name="color" value="#E71224"/>
    </inkml:brush>
  </inkml:definitions>
  <inkml:trace contextRef="#ctx0" brushRef="#br0">1 0 24575,'4619'0'0,"-4585"2"0,53 9 0,-52-5 0,52 1 0,1281-8-1365,-1347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4:10:56.0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75,'225'-13,"-17"0,647 13,-406 1,-428-2,-1-2,38-8,-12 2,3-2,24-3,-53 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4:18:23.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0,'268'13,"-8"0,458-14,-699 2,-1 1,33 7,32 4,307-14,-369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4:18:26.0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2,'107'-1,"120"3,-125 9,-54-4,55-1,556-7,-638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3T15:08:38.557"/>
    </inkml:context>
    <inkml:brush xml:id="br0">
      <inkml:brushProperty name="width" value="0.1" units="cm"/>
      <inkml:brushProperty name="height" value="0.1" units="cm"/>
      <inkml:brushProperty name="color" value="#E71224"/>
    </inkml:brush>
  </inkml:definitions>
  <inkml:trace contextRef="#ctx0" brushRef="#br0">0 1 24575,'46'0'0,"-1"1"0,0 3 0,0 1 0,53 14 0,-34-5 0,107 8 0,26 6 0,-134-17 0,1-3 0,68 1 0,132-10 0,-93-2 0,381 3-1365,-527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3T15:08:41.754"/>
    </inkml:context>
    <inkml:brush xml:id="br0">
      <inkml:brushProperty name="width" value="0.1" units="cm"/>
      <inkml:brushProperty name="height" value="0.1" units="cm"/>
      <inkml:brushProperty name="color" value="#E71224"/>
    </inkml:brush>
  </inkml:definitions>
  <inkml:trace contextRef="#ctx0" brushRef="#br0">0 0 24575,'187'14'0,"-29"0"0,61 1 0,62 1 0,-130-19 0,170 5 0,-230 12 0,-62-8 0,56 4 0,451-9 0,-256-3 0,-270 2-227,1-1-1,0 0 1,-1 0-1,1-1 1,11-4-1,-3-1-6598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3T19:31:08.847"/>
    </inkml:context>
    <inkml:brush xml:id="br0">
      <inkml:brushProperty name="width" value="0.1" units="cm"/>
      <inkml:brushProperty name="height" value="0.1" units="cm"/>
      <inkml:brushProperty name="color" value="#E71224"/>
    </inkml:brush>
  </inkml:definitions>
  <inkml:trace contextRef="#ctx0" brushRef="#br0">0 1 24575,'2048'0'-1365,"-2032"0"-5461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3T19:34:27.274"/>
    </inkml:context>
    <inkml:brush xml:id="br0">
      <inkml:brushProperty name="width" value="0.1" units="cm"/>
      <inkml:brushProperty name="height" value="0.1" units="cm"/>
      <inkml:brushProperty name="color" value="#E71224"/>
    </inkml:brush>
  </inkml:definitions>
  <inkml:trace contextRef="#ctx0" brushRef="#br0">1 2 24575,'70'-1'0,"79"3"0,-146-2 0,0 1 0,-1-1 0,1 1 0,-1 0 0,1 0 0,-1 0 0,1 0 0,-1 0 0,0 0 0,1 1 0,-1-1 0,0 1 0,0 0 0,0 0 0,0-1 0,-1 1 0,1 0 0,0 1 0,-1-1 0,1 0 0,-1 0 0,0 1 0,0-1 0,0 1 0,0-1 0,0 1 0,0-1 0,-1 1 0,1-1 0,-1 6 0,2 11 0,-1 0 0,-1 0 0,-4 30 0,2 5 0,4-38 0,2 1 0,0-1 0,0 0 0,2-1 0,0 1 0,9 16 0,8 21 0,-16-34 0,0 1 0,0-2 0,2 1 0,11 19 0,-17-33 0,1 1 0,0-1 0,0-1 0,0 1 0,1 0 0,0-1 0,-1 0 0,1 0 0,1-1 0,-1 1 0,1-1 0,-1 0 0,1 0 0,8 2 0,31 9 0,0-2 0,0-1 0,1-3 0,1-2 0,67 1 0,-82-7 0,113-6 0,-125 3 0,1 0 0,-1-2 0,-1 0 0,1-1 0,21-10 0,-7-1 0,-1-1 0,33-26 0,-57 38 0,87-42 0,-86 44 0,-7 7 0,-15 16 0,-24 21 0,30-34 0,1-1 0,-1 1 0,1 0 0,0 0 0,1 1 0,-1-1 0,1 1 0,1 0 0,-1 0 0,1 0 0,1 1 0,-1-1 0,1 1 0,0 0 0,1-1 0,0 1 0,0 0 0,1 0 0,0 0 0,0 0 0,0 0 0,1 0 0,1-1 0,1 9 0,-1-10 0,1-1 0,-1 1 0,1-1 0,0 0 0,0 1 0,0-1 0,1-1 0,0 1 0,0 0 0,0-1 0,0 0 0,1 0 0,5 3 0,9 7 0,1-2 0,23 11 0,-19-11 0,7 1 0,2-1 0,-1-1 0,1-2 0,0-2 0,1 0 0,47 1 0,10 4 0,383 29 0,3-42 0,-198-1 0,3404 2 0,-3643 2 0,54 9 0,-53-5 0,49 1 0,-82-7 0,32-1 0,0 2 0,0 2 0,0 1 0,52 14 0,-56-10 0,47 5 0,-47-9 0,52 14 0,-85-17 0,0 0 0,0 0 0,0 1 0,0 0 0,0-1 0,-1 1 0,1 0 0,0 0 0,-1 1 0,0-1 0,1 0 0,-1 1 0,0 0 0,0-1 0,0 1 0,-1 0 0,2 3 0,21 61 0,-6-16 0,20 52-1365,-31-87-5461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3T19:35:42.266"/>
    </inkml:context>
    <inkml:brush xml:id="br0">
      <inkml:brushProperty name="width" value="0.1" units="cm"/>
      <inkml:brushProperty name="height" value="0.1" units="cm"/>
      <inkml:brushProperty name="color" value="#E71224"/>
    </inkml:brush>
  </inkml:definitions>
  <inkml:trace contextRef="#ctx0" brushRef="#br0">1507 468 24575,'-52'-19'0,"-235"-19"0,143 22 0,102 13 0,1-2 0,-70-16 0,78 11 0,-94-31 0,42 15 0,64 21 0,0-1 0,0-1 0,-31-15 0,-4-5 0,35 18 0,0-2 0,0 0 0,-19-15 0,33 21 0,1 0 0,0-1 0,1 0 0,-1 0 0,1 0 0,0 0 0,1-1 0,-1 0 0,1 0 0,1 0 0,-1 0 0,-4-15 0,8 18 0,-1 1 0,0 0 0,0-1 0,0 1 0,-1 0 0,1 0 0,-1 0 0,1 0 0,-1 0 0,0 0 0,0 0 0,0 1 0,-1-1 0,1 1 0,-1-1 0,1 1 0,-1 0 0,0 0 0,0 0 0,0 0 0,0 1 0,0-1 0,0 1 0,0 0 0,-1 0 0,1 0 0,0 0 0,-1 1 0,1-1 0,-1 1 0,1 0 0,-1 0 0,1 0 0,0 0 0,-1 1 0,1-1 0,-1 1 0,1 0 0,0 0 0,-1 0 0,1 0 0,-3 3 0,-2 0 0,0 0 0,1 1 0,0 0 0,0 0 0,0 1 0,1 0 0,-1 0 0,2 0 0,-1 1 0,-6 9 0,3-1 0,-1 1 0,2 0 0,-12 30 0,38-71 0,34-39 0,-46 59 0,0-1 0,0 1 0,0 0 0,0 0 0,1 1 0,0 0 0,0 0 0,0 1 0,0 0 0,0 0 0,1 0 0,-1 1 0,1 0 0,10-1 0,10 0 0,1 2 0,47 3 0,-23 0 0,-13 0 44,0 3 1,58 13-1,32 4-1542,-109-20-5328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BD75-64DB-9ACB-CAA9-221E317FD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2813A-C68D-B62C-2000-975F9E9392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BCCD95-C327-2170-5F1A-EB6DBE0CCAA3}"/>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5" name="Footer Placeholder 4">
            <a:extLst>
              <a:ext uri="{FF2B5EF4-FFF2-40B4-BE49-F238E27FC236}">
                <a16:creationId xmlns:a16="http://schemas.microsoft.com/office/drawing/2014/main" id="{4DE6E81A-034D-FD49-F851-27354C99B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4F2BB-ADC4-BAEC-0BCE-291EFCE08FCB}"/>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101753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7B0B-85BE-72D1-324A-DAE6E1EEF0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4D86F1-6C11-65EE-7CD3-71A960E727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986F6-0BCF-1A6C-E383-F2FBBDC338B0}"/>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5" name="Footer Placeholder 4">
            <a:extLst>
              <a:ext uri="{FF2B5EF4-FFF2-40B4-BE49-F238E27FC236}">
                <a16:creationId xmlns:a16="http://schemas.microsoft.com/office/drawing/2014/main" id="{41A7F694-2641-0D99-B5B2-85D390E5BF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4693D-9320-8490-B0F7-A17F5D9FC228}"/>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88836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A4FF68-22C9-80E4-6565-2ABAE7803E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F037D-FFA8-0B1F-5D42-B58EDD806F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34B99-9AF1-7AFE-A1EF-86B7A9A984B2}"/>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5" name="Footer Placeholder 4">
            <a:extLst>
              <a:ext uri="{FF2B5EF4-FFF2-40B4-BE49-F238E27FC236}">
                <a16:creationId xmlns:a16="http://schemas.microsoft.com/office/drawing/2014/main" id="{7D1C92CA-B9B4-47F7-6C3F-ABFB6143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6577A-770E-427C-E510-79C6DBEE2830}"/>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2503427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62DB-8E5B-CFC3-10A1-99E5E749A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805F9D-F9BE-F2BB-D789-DCF4427394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BD49E-A7AD-5FDD-FA84-CDB148AE7603}"/>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5" name="Footer Placeholder 4">
            <a:extLst>
              <a:ext uri="{FF2B5EF4-FFF2-40B4-BE49-F238E27FC236}">
                <a16:creationId xmlns:a16="http://schemas.microsoft.com/office/drawing/2014/main" id="{48C6BEA8-E8F4-BCF6-C7A3-41D64CA52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BCD6B-50FB-4E2A-4049-17A8BBC9C08C}"/>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236383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5D871-55F5-98F0-2399-0DEE43D43E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CF07ED-775B-892B-06C2-6ABA614293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681449-A176-8A88-747E-91060A93D56C}"/>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5" name="Footer Placeholder 4">
            <a:extLst>
              <a:ext uri="{FF2B5EF4-FFF2-40B4-BE49-F238E27FC236}">
                <a16:creationId xmlns:a16="http://schemas.microsoft.com/office/drawing/2014/main" id="{5B561170-3F5B-9FA6-9000-F4B04026B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32D81-8E80-6DE6-4E4A-CF5D1FD8D9F5}"/>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3107184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DB1C-A44B-4F82-511F-60D907B7ED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36054C-6A77-2068-EE73-98E8ED7B7E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9356AF-EF75-18FC-14FC-FE416E1A2E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17292B-D2A2-7864-FA3E-7A3F0724FA59}"/>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6" name="Footer Placeholder 5">
            <a:extLst>
              <a:ext uri="{FF2B5EF4-FFF2-40B4-BE49-F238E27FC236}">
                <a16:creationId xmlns:a16="http://schemas.microsoft.com/office/drawing/2014/main" id="{58A95A81-9386-32A5-4481-F6AD9F83B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D5B9AE-9B19-7D6E-E9ED-2619D5B1257A}"/>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269464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6DF5-7070-35FB-8D52-9FAFE6001A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F2D15-86B6-0DF9-4A6A-08107DFA51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0E3138-E64B-3484-8DA8-BCD2977B1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5D3B7D-6984-6CAA-ECBF-4C87D1BCA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290A43-C006-7B4D-132F-A590D217EE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7B8E4F-C789-4FC3-C9B0-32D7C601A898}"/>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8" name="Footer Placeholder 7">
            <a:extLst>
              <a:ext uri="{FF2B5EF4-FFF2-40B4-BE49-F238E27FC236}">
                <a16:creationId xmlns:a16="http://schemas.microsoft.com/office/drawing/2014/main" id="{2142ADC9-75CC-1D65-370E-41748941E6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E860D4-54DE-D16B-079D-F0D1E64F0E1B}"/>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381593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AB6B-E1DF-4F09-013A-A91E122B64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3ABD16-CAAC-CA72-CF2B-664120B987D8}"/>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4" name="Footer Placeholder 3">
            <a:extLst>
              <a:ext uri="{FF2B5EF4-FFF2-40B4-BE49-F238E27FC236}">
                <a16:creationId xmlns:a16="http://schemas.microsoft.com/office/drawing/2014/main" id="{B7F83DB8-1109-C938-0BB2-1FC0898A2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8300E3-8011-6EEA-B2E6-DD96F57CF459}"/>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1076354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4D557-32B7-8D81-D8FD-9E524F582241}"/>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3" name="Footer Placeholder 2">
            <a:extLst>
              <a:ext uri="{FF2B5EF4-FFF2-40B4-BE49-F238E27FC236}">
                <a16:creationId xmlns:a16="http://schemas.microsoft.com/office/drawing/2014/main" id="{C683E011-CAE5-9BDB-191B-9E702B558E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1184E5-7B9A-3076-2366-26034F24AE7C}"/>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3889596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F30C-8FAE-F73B-34FA-C36140CBA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97BAD-C09D-456B-0C6B-F01F8C092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ACB61D-7115-9FDE-20E3-6ACFCB8CE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3F7A46-A384-8238-4A02-00C4E74B19F3}"/>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6" name="Footer Placeholder 5">
            <a:extLst>
              <a:ext uri="{FF2B5EF4-FFF2-40B4-BE49-F238E27FC236}">
                <a16:creationId xmlns:a16="http://schemas.microsoft.com/office/drawing/2014/main" id="{EA04A21E-F409-EF0E-78F8-A3E00C25BE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D4A8B-304E-BE39-0D82-C36607995316}"/>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277375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FD3B-09AD-A56F-7B3E-FD7B5EBC3A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8CD2B-8FC8-8E13-8D7F-E75CE9E4C4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C10BD1-1AD6-1447-63CC-C53641F91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1B25E-6B75-0D78-9B5C-9DAABE426CC7}"/>
              </a:ext>
            </a:extLst>
          </p:cNvPr>
          <p:cNvSpPr>
            <a:spLocks noGrp="1"/>
          </p:cNvSpPr>
          <p:nvPr>
            <p:ph type="dt" sz="half" idx="10"/>
          </p:nvPr>
        </p:nvSpPr>
        <p:spPr/>
        <p:txBody>
          <a:bodyPr/>
          <a:lstStyle/>
          <a:p>
            <a:fld id="{635AADC2-393D-4B98-AAC8-F79594378667}" type="datetimeFigureOut">
              <a:rPr lang="en-US" smtClean="0"/>
              <a:t>5/22/2024</a:t>
            </a:fld>
            <a:endParaRPr lang="en-US"/>
          </a:p>
        </p:txBody>
      </p:sp>
      <p:sp>
        <p:nvSpPr>
          <p:cNvPr id="6" name="Footer Placeholder 5">
            <a:extLst>
              <a:ext uri="{FF2B5EF4-FFF2-40B4-BE49-F238E27FC236}">
                <a16:creationId xmlns:a16="http://schemas.microsoft.com/office/drawing/2014/main" id="{E1489721-8B86-E5D6-7F0E-F26558FE6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0EB84B-E877-681A-306F-4428D6B6A4AA}"/>
              </a:ext>
            </a:extLst>
          </p:cNvPr>
          <p:cNvSpPr>
            <a:spLocks noGrp="1"/>
          </p:cNvSpPr>
          <p:nvPr>
            <p:ph type="sldNum" sz="quarter" idx="12"/>
          </p:nvPr>
        </p:nvSpPr>
        <p:spPr/>
        <p:txBody>
          <a:bodyPr/>
          <a:lstStyle/>
          <a:p>
            <a:fld id="{8E3F8E09-C8E2-411F-913C-6B232F8A7018}" type="slidenum">
              <a:rPr lang="en-US" smtClean="0"/>
              <a:t>‹#›</a:t>
            </a:fld>
            <a:endParaRPr lang="en-US"/>
          </a:p>
        </p:txBody>
      </p:sp>
    </p:spTree>
    <p:extLst>
      <p:ext uri="{BB962C8B-B14F-4D97-AF65-F5344CB8AC3E}">
        <p14:creationId xmlns:p14="http://schemas.microsoft.com/office/powerpoint/2010/main" val="87553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710D4-BC7D-D29D-DA0E-C2E487859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67D507-08C0-0BAE-56EC-265BEE4722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E974D1-3DDD-A266-7FE5-BB93383AB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5AADC2-393D-4B98-AAC8-F79594378667}" type="datetimeFigureOut">
              <a:rPr lang="en-US" smtClean="0"/>
              <a:t>5/22/2024</a:t>
            </a:fld>
            <a:endParaRPr lang="en-US"/>
          </a:p>
        </p:txBody>
      </p:sp>
      <p:sp>
        <p:nvSpPr>
          <p:cNvPr id="5" name="Footer Placeholder 4">
            <a:extLst>
              <a:ext uri="{FF2B5EF4-FFF2-40B4-BE49-F238E27FC236}">
                <a16:creationId xmlns:a16="http://schemas.microsoft.com/office/drawing/2014/main" id="{B5A150B6-3002-9D52-1114-B15533802A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B9AC4C-3BE5-CC78-200A-5EE947A482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F8E09-C8E2-411F-913C-6B232F8A7018}" type="slidenum">
              <a:rPr lang="en-US" smtClean="0"/>
              <a:t>‹#›</a:t>
            </a:fld>
            <a:endParaRPr lang="en-US"/>
          </a:p>
        </p:txBody>
      </p:sp>
    </p:spTree>
    <p:extLst>
      <p:ext uri="{BB962C8B-B14F-4D97-AF65-F5344CB8AC3E}">
        <p14:creationId xmlns:p14="http://schemas.microsoft.com/office/powerpoint/2010/main" val="2095203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42.png"/><Relationship Id="rId4" Type="http://schemas.openxmlformats.org/officeDocument/2006/relationships/customXml" Target="../ink/ink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customXml" Target="../ink/ink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55.png"/><Relationship Id="rId4" Type="http://schemas.openxmlformats.org/officeDocument/2006/relationships/customXml" Target="../ink/ink8.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63.png"/><Relationship Id="rId4" Type="http://schemas.openxmlformats.org/officeDocument/2006/relationships/customXml" Target="../ink/ink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customXml" Target="../ink/ink13.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penai.com/research/whisper"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youtube.com/watch?v=U2TqRKjw1-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6B7D-AACA-6BE1-EC9D-1093D9E197E2}"/>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F3C6ED6-EDB5-D1EA-E842-EF6676DEE114}"/>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BF4850E2-118B-B896-9B3F-0E3C3563A7A2}"/>
              </a:ext>
            </a:extLst>
          </p:cNvPr>
          <p:cNvPicPr>
            <a:picLocks noChangeAspect="1"/>
          </p:cNvPicPr>
          <p:nvPr/>
        </p:nvPicPr>
        <p:blipFill>
          <a:blip r:embed="rId2"/>
          <a:stretch>
            <a:fillRect/>
          </a:stretch>
        </p:blipFill>
        <p:spPr>
          <a:xfrm>
            <a:off x="1194" y="0"/>
            <a:ext cx="12189611" cy="6858000"/>
          </a:xfrm>
          <a:prstGeom prst="rect">
            <a:avLst/>
          </a:prstGeom>
        </p:spPr>
      </p:pic>
    </p:spTree>
    <p:extLst>
      <p:ext uri="{BB962C8B-B14F-4D97-AF65-F5344CB8AC3E}">
        <p14:creationId xmlns:p14="http://schemas.microsoft.com/office/powerpoint/2010/main" val="48192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F1110E-2174-22FC-C956-A560857D7676}"/>
              </a:ext>
            </a:extLst>
          </p:cNvPr>
          <p:cNvPicPr>
            <a:picLocks noChangeAspect="1"/>
          </p:cNvPicPr>
          <p:nvPr/>
        </p:nvPicPr>
        <p:blipFill>
          <a:blip r:embed="rId2"/>
          <a:stretch>
            <a:fillRect/>
          </a:stretch>
        </p:blipFill>
        <p:spPr>
          <a:xfrm>
            <a:off x="0" y="0"/>
            <a:ext cx="6098389" cy="6858000"/>
          </a:xfrm>
          <a:prstGeom prst="rect">
            <a:avLst/>
          </a:prstGeom>
        </p:spPr>
      </p:pic>
    </p:spTree>
    <p:extLst>
      <p:ext uri="{BB962C8B-B14F-4D97-AF65-F5344CB8AC3E}">
        <p14:creationId xmlns:p14="http://schemas.microsoft.com/office/powerpoint/2010/main" val="2317748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EC159-720D-398F-8846-012799537F22}"/>
              </a:ext>
            </a:extLst>
          </p:cNvPr>
          <p:cNvPicPr>
            <a:picLocks noChangeAspect="1"/>
          </p:cNvPicPr>
          <p:nvPr/>
        </p:nvPicPr>
        <p:blipFill>
          <a:blip r:embed="rId2"/>
          <a:stretch>
            <a:fillRect/>
          </a:stretch>
        </p:blipFill>
        <p:spPr>
          <a:xfrm>
            <a:off x="3046805" y="0"/>
            <a:ext cx="6098389" cy="6858000"/>
          </a:xfrm>
          <a:prstGeom prst="rect">
            <a:avLst/>
          </a:prstGeom>
        </p:spPr>
      </p:pic>
    </p:spTree>
    <p:extLst>
      <p:ext uri="{BB962C8B-B14F-4D97-AF65-F5344CB8AC3E}">
        <p14:creationId xmlns:p14="http://schemas.microsoft.com/office/powerpoint/2010/main" val="229132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FC7FA-525B-BFE0-7B84-46033C38D679}"/>
              </a:ext>
            </a:extLst>
          </p:cNvPr>
          <p:cNvPicPr>
            <a:picLocks noChangeAspect="1"/>
          </p:cNvPicPr>
          <p:nvPr/>
        </p:nvPicPr>
        <p:blipFill>
          <a:blip r:embed="rId2"/>
          <a:stretch>
            <a:fillRect/>
          </a:stretch>
        </p:blipFill>
        <p:spPr>
          <a:xfrm>
            <a:off x="-2389" y="0"/>
            <a:ext cx="6098389" cy="6858000"/>
          </a:xfrm>
          <a:prstGeom prst="rect">
            <a:avLst/>
          </a:prstGeom>
        </p:spPr>
      </p:pic>
      <p:sp>
        <p:nvSpPr>
          <p:cNvPr id="6" name="TextBox 5">
            <a:extLst>
              <a:ext uri="{FF2B5EF4-FFF2-40B4-BE49-F238E27FC236}">
                <a16:creationId xmlns:a16="http://schemas.microsoft.com/office/drawing/2014/main" id="{C806F02F-4939-0FCF-4A0F-C6EDBF173672}"/>
              </a:ext>
            </a:extLst>
          </p:cNvPr>
          <p:cNvSpPr txBox="1"/>
          <p:nvPr/>
        </p:nvSpPr>
        <p:spPr>
          <a:xfrm>
            <a:off x="6201508" y="293077"/>
            <a:ext cx="5838092" cy="1200329"/>
          </a:xfrm>
          <a:prstGeom prst="rect">
            <a:avLst/>
          </a:prstGeom>
          <a:noFill/>
        </p:spPr>
        <p:txBody>
          <a:bodyPr wrap="square" rtlCol="0">
            <a:spAutoFit/>
          </a:bodyPr>
          <a:lstStyle/>
          <a:p>
            <a:r>
              <a:rPr lang="hr-HR" dirty="0"/>
              <a:t>It’s tricky to split and not to end with sentance spliting to get full information.</a:t>
            </a:r>
          </a:p>
          <a:p>
            <a:endParaRPr lang="hr-HR" dirty="0"/>
          </a:p>
          <a:p>
            <a:r>
              <a:rPr lang="hr-HR" dirty="0"/>
              <a:t>Sometime its splitting with chung size and overlapping</a:t>
            </a:r>
            <a:endParaRPr lang="en-US" dirty="0"/>
          </a:p>
        </p:txBody>
      </p:sp>
    </p:spTree>
    <p:extLst>
      <p:ext uri="{BB962C8B-B14F-4D97-AF65-F5344CB8AC3E}">
        <p14:creationId xmlns:p14="http://schemas.microsoft.com/office/powerpoint/2010/main" val="2475931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72C00-5B12-81EC-A472-CA7EC62E198E}"/>
              </a:ext>
            </a:extLst>
          </p:cNvPr>
          <p:cNvPicPr>
            <a:picLocks noChangeAspect="1"/>
          </p:cNvPicPr>
          <p:nvPr/>
        </p:nvPicPr>
        <p:blipFill>
          <a:blip r:embed="rId2"/>
          <a:stretch>
            <a:fillRect/>
          </a:stretch>
        </p:blipFill>
        <p:spPr>
          <a:xfrm>
            <a:off x="-2389" y="0"/>
            <a:ext cx="6098389" cy="6858000"/>
          </a:xfrm>
          <a:prstGeom prst="rect">
            <a:avLst/>
          </a:prstGeom>
        </p:spPr>
      </p:pic>
      <p:pic>
        <p:nvPicPr>
          <p:cNvPr id="5" name="Picture 4">
            <a:extLst>
              <a:ext uri="{FF2B5EF4-FFF2-40B4-BE49-F238E27FC236}">
                <a16:creationId xmlns:a16="http://schemas.microsoft.com/office/drawing/2014/main" id="{84A2047F-1E35-F06E-3534-8F15C51012E9}"/>
              </a:ext>
            </a:extLst>
          </p:cNvPr>
          <p:cNvPicPr>
            <a:picLocks noChangeAspect="1"/>
          </p:cNvPicPr>
          <p:nvPr/>
        </p:nvPicPr>
        <p:blipFill>
          <a:blip r:embed="rId3"/>
          <a:stretch>
            <a:fillRect/>
          </a:stretch>
        </p:blipFill>
        <p:spPr>
          <a:xfrm>
            <a:off x="6093611" y="0"/>
            <a:ext cx="6098389" cy="6858000"/>
          </a:xfrm>
          <a:prstGeom prst="rect">
            <a:avLst/>
          </a:prstGeom>
        </p:spPr>
      </p:pic>
    </p:spTree>
    <p:extLst>
      <p:ext uri="{BB962C8B-B14F-4D97-AF65-F5344CB8AC3E}">
        <p14:creationId xmlns:p14="http://schemas.microsoft.com/office/powerpoint/2010/main" val="24738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DED431-D777-DF1E-FAE8-E96250819DD8}"/>
              </a:ext>
            </a:extLst>
          </p:cNvPr>
          <p:cNvPicPr>
            <a:picLocks noChangeAspect="1"/>
          </p:cNvPicPr>
          <p:nvPr/>
        </p:nvPicPr>
        <p:blipFill>
          <a:blip r:embed="rId2"/>
          <a:stretch>
            <a:fillRect/>
          </a:stretch>
        </p:blipFill>
        <p:spPr>
          <a:xfrm>
            <a:off x="0" y="0"/>
            <a:ext cx="6098389" cy="6858000"/>
          </a:xfrm>
          <a:prstGeom prst="rect">
            <a:avLst/>
          </a:prstGeom>
        </p:spPr>
      </p:pic>
      <p:sp>
        <p:nvSpPr>
          <p:cNvPr id="2" name="TextBox 1">
            <a:extLst>
              <a:ext uri="{FF2B5EF4-FFF2-40B4-BE49-F238E27FC236}">
                <a16:creationId xmlns:a16="http://schemas.microsoft.com/office/drawing/2014/main" id="{33569816-EA1B-C074-06EF-1F6A153762A7}"/>
              </a:ext>
            </a:extLst>
          </p:cNvPr>
          <p:cNvSpPr txBox="1"/>
          <p:nvPr/>
        </p:nvSpPr>
        <p:spPr>
          <a:xfrm>
            <a:off x="6151842" y="5221153"/>
            <a:ext cx="5826101" cy="646331"/>
          </a:xfrm>
          <a:prstGeom prst="rect">
            <a:avLst/>
          </a:prstGeom>
          <a:noFill/>
        </p:spPr>
        <p:txBody>
          <a:bodyPr wrap="square" rtlCol="0">
            <a:spAutoFit/>
          </a:bodyPr>
          <a:lstStyle/>
          <a:p>
            <a:r>
              <a:rPr lang="hr-HR" dirty="0"/>
              <a:t>There are 3 chunks with overlaping  characters like „l m” , „ w x”</a:t>
            </a:r>
            <a:endParaRPr lang="en-US" dirty="0"/>
          </a:p>
        </p:txBody>
      </p:sp>
      <p:cxnSp>
        <p:nvCxnSpPr>
          <p:cNvPr id="4" name="Straight Arrow Connector 3">
            <a:extLst>
              <a:ext uri="{FF2B5EF4-FFF2-40B4-BE49-F238E27FC236}">
                <a16:creationId xmlns:a16="http://schemas.microsoft.com/office/drawing/2014/main" id="{03CEF436-DA33-9DC7-F46F-40C579F9E025}"/>
              </a:ext>
            </a:extLst>
          </p:cNvPr>
          <p:cNvCxnSpPr/>
          <p:nvPr/>
        </p:nvCxnSpPr>
        <p:spPr>
          <a:xfrm>
            <a:off x="5702785" y="5544318"/>
            <a:ext cx="34202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45AB167A-4DF7-0E02-25AB-9CE4264DEB39}"/>
              </a:ext>
            </a:extLst>
          </p:cNvPr>
          <p:cNvSpPr txBox="1"/>
          <p:nvPr/>
        </p:nvSpPr>
        <p:spPr>
          <a:xfrm>
            <a:off x="6151842" y="2636215"/>
            <a:ext cx="5826101" cy="369332"/>
          </a:xfrm>
          <a:prstGeom prst="rect">
            <a:avLst/>
          </a:prstGeom>
          <a:noFill/>
        </p:spPr>
        <p:txBody>
          <a:bodyPr wrap="square" rtlCol="0">
            <a:spAutoFit/>
          </a:bodyPr>
          <a:lstStyle/>
          <a:p>
            <a:r>
              <a:rPr lang="hr-HR" dirty="0" err="1"/>
              <a:t>Splitting</a:t>
            </a:r>
            <a:r>
              <a:rPr lang="hr-HR" dirty="0"/>
              <a:t> </a:t>
            </a:r>
            <a:r>
              <a:rPr lang="hr-HR" dirty="0" err="1"/>
              <a:t>characters</a:t>
            </a:r>
            <a:r>
              <a:rPr lang="hr-HR" dirty="0"/>
              <a:t> </a:t>
            </a:r>
            <a:r>
              <a:rPr lang="hr-HR" dirty="0" err="1"/>
              <a:t>by</a:t>
            </a:r>
            <a:r>
              <a:rPr lang="hr-HR" dirty="0"/>
              <a:t> </a:t>
            </a:r>
            <a:r>
              <a:rPr lang="hr-HR" dirty="0" err="1"/>
              <a:t>position</a:t>
            </a:r>
            <a:r>
              <a:rPr lang="hr-HR" dirty="0"/>
              <a:t>, </a:t>
            </a:r>
            <a:r>
              <a:rPr lang="hr-HR" dirty="0" err="1"/>
              <a:t>can</a:t>
            </a:r>
            <a:r>
              <a:rPr lang="hr-HR" dirty="0"/>
              <a:t> </a:t>
            </a:r>
            <a:r>
              <a:rPr lang="hr-HR" dirty="0" err="1"/>
              <a:t>be</a:t>
            </a:r>
            <a:r>
              <a:rPr lang="hr-HR" dirty="0"/>
              <a:t> </a:t>
            </a:r>
            <a:r>
              <a:rPr lang="hr-HR" dirty="0" err="1"/>
              <a:t>empty</a:t>
            </a:r>
            <a:r>
              <a:rPr lang="hr-HR" dirty="0"/>
              <a:t> - </a:t>
            </a:r>
            <a:r>
              <a:rPr lang="hr-HR" dirty="0" err="1"/>
              <a:t>space</a:t>
            </a:r>
            <a:endParaRPr lang="en-US" dirty="0"/>
          </a:p>
        </p:txBody>
      </p:sp>
      <p:cxnSp>
        <p:nvCxnSpPr>
          <p:cNvPr id="6" name="Straight Arrow Connector 5">
            <a:extLst>
              <a:ext uri="{FF2B5EF4-FFF2-40B4-BE49-F238E27FC236}">
                <a16:creationId xmlns:a16="http://schemas.microsoft.com/office/drawing/2014/main" id="{A7B23082-4F7C-D26F-3203-CFE8AC63AB08}"/>
              </a:ext>
            </a:extLst>
          </p:cNvPr>
          <p:cNvCxnSpPr/>
          <p:nvPr/>
        </p:nvCxnSpPr>
        <p:spPr>
          <a:xfrm>
            <a:off x="5729162" y="2880249"/>
            <a:ext cx="34202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44426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77EB2-CE87-5C4A-F0CB-CDCF6A78FFB6}"/>
              </a:ext>
            </a:extLst>
          </p:cNvPr>
          <p:cNvPicPr>
            <a:picLocks noChangeAspect="1"/>
          </p:cNvPicPr>
          <p:nvPr/>
        </p:nvPicPr>
        <p:blipFill>
          <a:blip r:embed="rId2"/>
          <a:stretch>
            <a:fillRect/>
          </a:stretch>
        </p:blipFill>
        <p:spPr>
          <a:xfrm>
            <a:off x="51864" y="0"/>
            <a:ext cx="6044136" cy="6858000"/>
          </a:xfrm>
          <a:prstGeom prst="rect">
            <a:avLst/>
          </a:prstGeom>
        </p:spPr>
      </p:pic>
      <p:sp>
        <p:nvSpPr>
          <p:cNvPr id="7" name="TextBox 6">
            <a:extLst>
              <a:ext uri="{FF2B5EF4-FFF2-40B4-BE49-F238E27FC236}">
                <a16:creationId xmlns:a16="http://schemas.microsoft.com/office/drawing/2014/main" id="{EEFE9F83-8DDA-A746-F636-2BC640AD6846}"/>
              </a:ext>
            </a:extLst>
          </p:cNvPr>
          <p:cNvSpPr txBox="1"/>
          <p:nvPr/>
        </p:nvSpPr>
        <p:spPr>
          <a:xfrm>
            <a:off x="6283727" y="1625099"/>
            <a:ext cx="5826101" cy="369332"/>
          </a:xfrm>
          <a:prstGeom prst="rect">
            <a:avLst/>
          </a:prstGeom>
          <a:noFill/>
        </p:spPr>
        <p:txBody>
          <a:bodyPr wrap="square" rtlCol="0">
            <a:spAutoFit/>
          </a:bodyPr>
          <a:lstStyle/>
          <a:p>
            <a:r>
              <a:rPr lang="en-US" dirty="0"/>
              <a:t>Splitting characters, can be empty - space</a:t>
            </a:r>
          </a:p>
        </p:txBody>
      </p:sp>
      <p:cxnSp>
        <p:nvCxnSpPr>
          <p:cNvPr id="8" name="Straight Arrow Connector 7">
            <a:extLst>
              <a:ext uri="{FF2B5EF4-FFF2-40B4-BE49-F238E27FC236}">
                <a16:creationId xmlns:a16="http://schemas.microsoft.com/office/drawing/2014/main" id="{CD40CF97-8ED9-A9C8-7F80-D2EF5427312C}"/>
              </a:ext>
            </a:extLst>
          </p:cNvPr>
          <p:cNvCxnSpPr/>
          <p:nvPr/>
        </p:nvCxnSpPr>
        <p:spPr>
          <a:xfrm>
            <a:off x="5817085" y="1825172"/>
            <a:ext cx="34202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4D95C9F3-8027-21C7-8632-E07CBD3630B0}"/>
              </a:ext>
            </a:extLst>
          </p:cNvPr>
          <p:cNvSpPr txBox="1"/>
          <p:nvPr/>
        </p:nvSpPr>
        <p:spPr>
          <a:xfrm>
            <a:off x="6151842" y="3752838"/>
            <a:ext cx="5826101" cy="646331"/>
          </a:xfrm>
          <a:prstGeom prst="rect">
            <a:avLst/>
          </a:prstGeom>
          <a:noFill/>
        </p:spPr>
        <p:txBody>
          <a:bodyPr wrap="square" rtlCol="0">
            <a:spAutoFit/>
          </a:bodyPr>
          <a:lstStyle/>
          <a:p>
            <a:r>
              <a:rPr lang="en-US" dirty="0"/>
              <a:t>Splitting characters,</a:t>
            </a:r>
            <a:r>
              <a:rPr lang="hr-HR" dirty="0"/>
              <a:t> </a:t>
            </a:r>
            <a:r>
              <a:rPr lang="en-US" dirty="0"/>
              <a:t>separator can be empty space, so there is no empty space in </a:t>
            </a:r>
            <a:r>
              <a:rPr lang="en-US" dirty="0" err="1"/>
              <a:t>fro</a:t>
            </a:r>
            <a:r>
              <a:rPr lang="hr-HR" dirty="0"/>
              <a:t>m</a:t>
            </a:r>
            <a:r>
              <a:rPr lang="en-US" dirty="0"/>
              <a:t> or end of a chunk</a:t>
            </a:r>
          </a:p>
        </p:txBody>
      </p:sp>
      <p:cxnSp>
        <p:nvCxnSpPr>
          <p:cNvPr id="4" name="Straight Arrow Connector 3">
            <a:extLst>
              <a:ext uri="{FF2B5EF4-FFF2-40B4-BE49-F238E27FC236}">
                <a16:creationId xmlns:a16="http://schemas.microsoft.com/office/drawing/2014/main" id="{B16C8816-850E-7145-77C2-EC926E2F1EE7}"/>
              </a:ext>
            </a:extLst>
          </p:cNvPr>
          <p:cNvCxnSpPr>
            <a:cxnSpLocks/>
          </p:cNvCxnSpPr>
          <p:nvPr/>
        </p:nvCxnSpPr>
        <p:spPr>
          <a:xfrm>
            <a:off x="5729162" y="3996872"/>
            <a:ext cx="46941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22922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F1C063-E5C6-6F71-9FD7-119D9E927B91}"/>
              </a:ext>
            </a:extLst>
          </p:cNvPr>
          <p:cNvPicPr>
            <a:picLocks noChangeAspect="1"/>
          </p:cNvPicPr>
          <p:nvPr/>
        </p:nvPicPr>
        <p:blipFill>
          <a:blip r:embed="rId2"/>
          <a:stretch>
            <a:fillRect/>
          </a:stretch>
        </p:blipFill>
        <p:spPr>
          <a:xfrm>
            <a:off x="0" y="0"/>
            <a:ext cx="6078961" cy="6858000"/>
          </a:xfrm>
          <a:prstGeom prst="rect">
            <a:avLst/>
          </a:prstGeom>
        </p:spPr>
      </p:pic>
      <p:sp>
        <p:nvSpPr>
          <p:cNvPr id="4" name="TextBox 3">
            <a:extLst>
              <a:ext uri="{FF2B5EF4-FFF2-40B4-BE49-F238E27FC236}">
                <a16:creationId xmlns:a16="http://schemas.microsoft.com/office/drawing/2014/main" id="{1F6C2345-AFE9-53E1-9621-5E79E719AD45}"/>
              </a:ext>
            </a:extLst>
          </p:cNvPr>
          <p:cNvSpPr txBox="1"/>
          <p:nvPr/>
        </p:nvSpPr>
        <p:spPr>
          <a:xfrm>
            <a:off x="6063919" y="3295638"/>
            <a:ext cx="5826101" cy="646331"/>
          </a:xfrm>
          <a:prstGeom prst="rect">
            <a:avLst/>
          </a:prstGeom>
          <a:noFill/>
        </p:spPr>
        <p:txBody>
          <a:bodyPr wrap="square" rtlCol="0">
            <a:spAutoFit/>
          </a:bodyPr>
          <a:lstStyle/>
          <a:p>
            <a:r>
              <a:rPr lang="en-US" dirty="0"/>
              <a:t>Recursive splitter first splits by “\n\n” and if it needs further to split then in does it with “\n” and further with “ “..</a:t>
            </a:r>
          </a:p>
        </p:txBody>
      </p:sp>
      <p:cxnSp>
        <p:nvCxnSpPr>
          <p:cNvPr id="5" name="Straight Arrow Connector 4">
            <a:extLst>
              <a:ext uri="{FF2B5EF4-FFF2-40B4-BE49-F238E27FC236}">
                <a16:creationId xmlns:a16="http://schemas.microsoft.com/office/drawing/2014/main" id="{B2CC02CA-A489-09F3-DA46-C95A79F2E2EB}"/>
              </a:ext>
            </a:extLst>
          </p:cNvPr>
          <p:cNvCxnSpPr>
            <a:cxnSpLocks/>
          </p:cNvCxnSpPr>
          <p:nvPr/>
        </p:nvCxnSpPr>
        <p:spPr>
          <a:xfrm>
            <a:off x="5641239" y="3539672"/>
            <a:ext cx="34202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6FDDA08-527D-4712-8939-0A24653777E3}"/>
                  </a:ext>
                </a:extLst>
              </p14:cNvPr>
              <p14:cNvContentPartPr/>
              <p14:nvPr/>
            </p14:nvContentPartPr>
            <p14:xfrm>
              <a:off x="25962" y="2206869"/>
              <a:ext cx="711720" cy="18720"/>
            </p14:xfrm>
          </p:contentPart>
        </mc:Choice>
        <mc:Fallback xmlns="">
          <p:pic>
            <p:nvPicPr>
              <p:cNvPr id="7" name="Ink 6">
                <a:extLst>
                  <a:ext uri="{FF2B5EF4-FFF2-40B4-BE49-F238E27FC236}">
                    <a16:creationId xmlns:a16="http://schemas.microsoft.com/office/drawing/2014/main" id="{C6FDDA08-527D-4712-8939-0A24653777E3}"/>
                  </a:ext>
                </a:extLst>
              </p:cNvPr>
              <p:cNvPicPr/>
              <p:nvPr/>
            </p:nvPicPr>
            <p:blipFill>
              <a:blip r:embed="rId4"/>
              <a:stretch>
                <a:fillRect/>
              </a:stretch>
            </p:blipFill>
            <p:spPr>
              <a:xfrm>
                <a:off x="-27678" y="2098869"/>
                <a:ext cx="8193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3320AB0-F3FA-B84D-8C71-84DDA29F0AB8}"/>
                  </a:ext>
                </a:extLst>
              </p14:cNvPr>
              <p14:cNvContentPartPr/>
              <p14:nvPr/>
            </p14:nvContentPartPr>
            <p14:xfrm>
              <a:off x="34712" y="4079229"/>
              <a:ext cx="729000" cy="27360"/>
            </p14:xfrm>
          </p:contentPart>
        </mc:Choice>
        <mc:Fallback xmlns="">
          <p:pic>
            <p:nvPicPr>
              <p:cNvPr id="8" name="Ink 7">
                <a:extLst>
                  <a:ext uri="{FF2B5EF4-FFF2-40B4-BE49-F238E27FC236}">
                    <a16:creationId xmlns:a16="http://schemas.microsoft.com/office/drawing/2014/main" id="{F3320AB0-F3FA-B84D-8C71-84DDA29F0AB8}"/>
                  </a:ext>
                </a:extLst>
              </p:cNvPr>
              <p:cNvPicPr/>
              <p:nvPr/>
            </p:nvPicPr>
            <p:blipFill>
              <a:blip r:embed="rId6"/>
              <a:stretch>
                <a:fillRect/>
              </a:stretch>
            </p:blipFill>
            <p:spPr>
              <a:xfrm>
                <a:off x="-18928" y="3971229"/>
                <a:ext cx="836640" cy="243000"/>
              </a:xfrm>
              <a:prstGeom prst="rect">
                <a:avLst/>
              </a:prstGeom>
            </p:spPr>
          </p:pic>
        </mc:Fallback>
      </mc:AlternateContent>
      <p:sp>
        <p:nvSpPr>
          <p:cNvPr id="9" name="TextBox 8">
            <a:extLst>
              <a:ext uri="{FF2B5EF4-FFF2-40B4-BE49-F238E27FC236}">
                <a16:creationId xmlns:a16="http://schemas.microsoft.com/office/drawing/2014/main" id="{54DA454E-79A6-0FD3-355F-D7E0A1CF1BD8}"/>
              </a:ext>
            </a:extLst>
          </p:cNvPr>
          <p:cNvSpPr txBox="1"/>
          <p:nvPr/>
        </p:nvSpPr>
        <p:spPr>
          <a:xfrm>
            <a:off x="6072711" y="5062892"/>
            <a:ext cx="5826101" cy="369332"/>
          </a:xfrm>
          <a:prstGeom prst="rect">
            <a:avLst/>
          </a:prstGeom>
          <a:noFill/>
        </p:spPr>
        <p:txBody>
          <a:bodyPr wrap="square" rtlCol="0">
            <a:spAutoFit/>
          </a:bodyPr>
          <a:lstStyle/>
          <a:p>
            <a:r>
              <a:rPr lang="en-US" dirty="0"/>
              <a:t>It splits with the “ “ and creates </a:t>
            </a:r>
          </a:p>
        </p:txBody>
      </p:sp>
      <p:cxnSp>
        <p:nvCxnSpPr>
          <p:cNvPr id="10" name="Straight Arrow Connector 9">
            <a:extLst>
              <a:ext uri="{FF2B5EF4-FFF2-40B4-BE49-F238E27FC236}">
                <a16:creationId xmlns:a16="http://schemas.microsoft.com/office/drawing/2014/main" id="{E8423F92-1D22-E330-A7B1-2748C13F832F}"/>
              </a:ext>
            </a:extLst>
          </p:cNvPr>
          <p:cNvCxnSpPr>
            <a:cxnSpLocks/>
          </p:cNvCxnSpPr>
          <p:nvPr/>
        </p:nvCxnSpPr>
        <p:spPr>
          <a:xfrm>
            <a:off x="5650031" y="5306926"/>
            <a:ext cx="34202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15202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6C9606-1999-9B53-440A-2FB6C3E343A1}"/>
              </a:ext>
            </a:extLst>
          </p:cNvPr>
          <p:cNvPicPr>
            <a:picLocks noChangeAspect="1"/>
          </p:cNvPicPr>
          <p:nvPr/>
        </p:nvPicPr>
        <p:blipFill rotWithShape="1">
          <a:blip r:embed="rId2"/>
          <a:srcRect b="69359"/>
          <a:stretch/>
        </p:blipFill>
        <p:spPr>
          <a:xfrm>
            <a:off x="234189" y="967153"/>
            <a:ext cx="6078961" cy="2101362"/>
          </a:xfrm>
          <a:prstGeom prst="rect">
            <a:avLst/>
          </a:prstGeom>
        </p:spPr>
      </p:pic>
      <p:sp>
        <p:nvSpPr>
          <p:cNvPr id="2" name="TextBox 1">
            <a:extLst>
              <a:ext uri="{FF2B5EF4-FFF2-40B4-BE49-F238E27FC236}">
                <a16:creationId xmlns:a16="http://schemas.microsoft.com/office/drawing/2014/main" id="{5145374D-CDF6-69AF-28E0-D966610FE1CF}"/>
              </a:ext>
            </a:extLst>
          </p:cNvPr>
          <p:cNvSpPr txBox="1"/>
          <p:nvPr/>
        </p:nvSpPr>
        <p:spPr>
          <a:xfrm>
            <a:off x="6274934" y="1968000"/>
            <a:ext cx="5826101" cy="1200329"/>
          </a:xfrm>
          <a:prstGeom prst="rect">
            <a:avLst/>
          </a:prstGeom>
          <a:noFill/>
        </p:spPr>
        <p:txBody>
          <a:bodyPr wrap="square" rtlCol="0">
            <a:spAutoFit/>
          </a:bodyPr>
          <a:lstStyle/>
          <a:p>
            <a:r>
              <a:rPr lang="en-US" dirty="0"/>
              <a:t>Recursive splitter first splits by “\n\n” and if it needs further to split then in does it with “\n” and further with “ “..</a:t>
            </a:r>
            <a:br>
              <a:rPr lang="en-US" dirty="0"/>
            </a:br>
            <a:r>
              <a:rPr lang="en-US" dirty="0"/>
              <a:t>It’s properly </a:t>
            </a:r>
            <a:r>
              <a:rPr lang="en-US" dirty="0" err="1"/>
              <a:t>splitted</a:t>
            </a:r>
            <a:r>
              <a:rPr lang="en-US" dirty="0"/>
              <a:t> in two chunks just before 450 characters.</a:t>
            </a:r>
          </a:p>
        </p:txBody>
      </p:sp>
      <p:cxnSp>
        <p:nvCxnSpPr>
          <p:cNvPr id="3" name="Straight Arrow Connector 2">
            <a:extLst>
              <a:ext uri="{FF2B5EF4-FFF2-40B4-BE49-F238E27FC236}">
                <a16:creationId xmlns:a16="http://schemas.microsoft.com/office/drawing/2014/main" id="{03A0C442-A7B7-71E5-8917-C164C9A8EC26}"/>
              </a:ext>
            </a:extLst>
          </p:cNvPr>
          <p:cNvCxnSpPr>
            <a:cxnSpLocks/>
          </p:cNvCxnSpPr>
          <p:nvPr/>
        </p:nvCxnSpPr>
        <p:spPr>
          <a:xfrm>
            <a:off x="5852254" y="2212034"/>
            <a:ext cx="34202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83496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FC9A57-27B4-A292-BC95-80D3F2550CA5}"/>
              </a:ext>
            </a:extLst>
          </p:cNvPr>
          <p:cNvPicPr>
            <a:picLocks noChangeAspect="1"/>
          </p:cNvPicPr>
          <p:nvPr/>
        </p:nvPicPr>
        <p:blipFill>
          <a:blip r:embed="rId2"/>
          <a:stretch>
            <a:fillRect/>
          </a:stretch>
        </p:blipFill>
        <p:spPr>
          <a:xfrm>
            <a:off x="0" y="0"/>
            <a:ext cx="6078961" cy="6858000"/>
          </a:xfrm>
          <a:prstGeom prst="rect">
            <a:avLst/>
          </a:prstGeom>
        </p:spPr>
      </p:pic>
      <p:sp>
        <p:nvSpPr>
          <p:cNvPr id="4" name="TextBox 3">
            <a:extLst>
              <a:ext uri="{FF2B5EF4-FFF2-40B4-BE49-F238E27FC236}">
                <a16:creationId xmlns:a16="http://schemas.microsoft.com/office/drawing/2014/main" id="{39841F22-4213-5C40-C540-AA80B824CE40}"/>
              </a:ext>
            </a:extLst>
          </p:cNvPr>
          <p:cNvSpPr txBox="1"/>
          <p:nvPr/>
        </p:nvSpPr>
        <p:spPr>
          <a:xfrm>
            <a:off x="6274934" y="1968000"/>
            <a:ext cx="5826101" cy="369332"/>
          </a:xfrm>
          <a:prstGeom prst="rect">
            <a:avLst/>
          </a:prstGeom>
          <a:noFill/>
        </p:spPr>
        <p:txBody>
          <a:bodyPr wrap="square" rtlCol="0">
            <a:spAutoFit/>
          </a:bodyPr>
          <a:lstStyle/>
          <a:p>
            <a:r>
              <a:rPr lang="en-US" dirty="0"/>
              <a:t>Not properly </a:t>
            </a:r>
            <a:r>
              <a:rPr lang="en-US" dirty="0" err="1"/>
              <a:t>splited</a:t>
            </a:r>
            <a:r>
              <a:rPr lang="en-US" dirty="0"/>
              <a:t> with the “. “</a:t>
            </a:r>
          </a:p>
        </p:txBody>
      </p:sp>
      <p:cxnSp>
        <p:nvCxnSpPr>
          <p:cNvPr id="5" name="Straight Arrow Connector 4">
            <a:extLst>
              <a:ext uri="{FF2B5EF4-FFF2-40B4-BE49-F238E27FC236}">
                <a16:creationId xmlns:a16="http://schemas.microsoft.com/office/drawing/2014/main" id="{F9F3BE10-B2EA-0FE4-2237-41436A874193}"/>
              </a:ext>
            </a:extLst>
          </p:cNvPr>
          <p:cNvCxnSpPr>
            <a:cxnSpLocks/>
          </p:cNvCxnSpPr>
          <p:nvPr/>
        </p:nvCxnSpPr>
        <p:spPr>
          <a:xfrm>
            <a:off x="316523" y="1529862"/>
            <a:ext cx="5877758" cy="6821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9F9D0798-9483-648A-4BC8-4353C5E89114}"/>
              </a:ext>
            </a:extLst>
          </p:cNvPr>
          <p:cNvSpPr txBox="1"/>
          <p:nvPr/>
        </p:nvSpPr>
        <p:spPr>
          <a:xfrm>
            <a:off x="6269072" y="4274516"/>
            <a:ext cx="5826101" cy="369332"/>
          </a:xfrm>
          <a:prstGeom prst="rect">
            <a:avLst/>
          </a:prstGeom>
          <a:noFill/>
        </p:spPr>
        <p:txBody>
          <a:bodyPr wrap="square" rtlCol="0">
            <a:spAutoFit/>
          </a:bodyPr>
          <a:lstStyle/>
          <a:p>
            <a:r>
              <a:rPr lang="en-US" dirty="0"/>
              <a:t>With regex separator sentences are properly </a:t>
            </a:r>
            <a:r>
              <a:rPr lang="en-US" dirty="0" err="1"/>
              <a:t>splitted</a:t>
            </a:r>
            <a:r>
              <a:rPr lang="en-US" dirty="0"/>
              <a:t>.</a:t>
            </a:r>
          </a:p>
        </p:txBody>
      </p:sp>
      <p:cxnSp>
        <p:nvCxnSpPr>
          <p:cNvPr id="7" name="Straight Arrow Connector 6">
            <a:extLst>
              <a:ext uri="{FF2B5EF4-FFF2-40B4-BE49-F238E27FC236}">
                <a16:creationId xmlns:a16="http://schemas.microsoft.com/office/drawing/2014/main" id="{0E4484E1-7C63-59F5-F24C-ECAC9E6DC14C}"/>
              </a:ext>
            </a:extLst>
          </p:cNvPr>
          <p:cNvCxnSpPr>
            <a:cxnSpLocks/>
            <a:endCxn id="6" idx="1"/>
          </p:cNvCxnSpPr>
          <p:nvPr/>
        </p:nvCxnSpPr>
        <p:spPr>
          <a:xfrm>
            <a:off x="2954215" y="3429000"/>
            <a:ext cx="3314857" cy="10301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15118375-6F50-A692-12F5-F1450CFEA0E2}"/>
              </a:ext>
            </a:extLst>
          </p:cNvPr>
          <p:cNvCxnSpPr>
            <a:cxnSpLocks/>
          </p:cNvCxnSpPr>
          <p:nvPr/>
        </p:nvCxnSpPr>
        <p:spPr>
          <a:xfrm>
            <a:off x="2669438" y="365649"/>
            <a:ext cx="3520347" cy="17181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F28E4620-FF23-D573-CFE8-3157904B1D14}"/>
              </a:ext>
            </a:extLst>
          </p:cNvPr>
          <p:cNvCxnSpPr>
            <a:cxnSpLocks/>
          </p:cNvCxnSpPr>
          <p:nvPr/>
        </p:nvCxnSpPr>
        <p:spPr>
          <a:xfrm>
            <a:off x="378069" y="2206869"/>
            <a:ext cx="5789835" cy="1458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1738638E-F137-3B16-F72B-D03D39511266}"/>
                  </a:ext>
                </a:extLst>
              </p14:cNvPr>
              <p14:cNvContentPartPr/>
              <p14:nvPr/>
            </p14:nvContentPartPr>
            <p14:xfrm>
              <a:off x="2373882" y="3279309"/>
              <a:ext cx="658440" cy="18000"/>
            </p14:xfrm>
          </p:contentPart>
        </mc:Choice>
        <mc:Fallback xmlns="">
          <p:pic>
            <p:nvPicPr>
              <p:cNvPr id="14" name="Ink 13">
                <a:extLst>
                  <a:ext uri="{FF2B5EF4-FFF2-40B4-BE49-F238E27FC236}">
                    <a16:creationId xmlns:a16="http://schemas.microsoft.com/office/drawing/2014/main" id="{1738638E-F137-3B16-F72B-D03D39511266}"/>
                  </a:ext>
                </a:extLst>
              </p:cNvPr>
              <p:cNvPicPr/>
              <p:nvPr/>
            </p:nvPicPr>
            <p:blipFill>
              <a:blip r:embed="rId4"/>
              <a:stretch>
                <a:fillRect/>
              </a:stretch>
            </p:blipFill>
            <p:spPr>
              <a:xfrm>
                <a:off x="2320242" y="3171309"/>
                <a:ext cx="766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67B1DB8E-D3B1-6089-60DE-A80D6452F6E4}"/>
                  </a:ext>
                </a:extLst>
              </p14:cNvPr>
              <p14:cNvContentPartPr/>
              <p14:nvPr/>
            </p14:nvContentPartPr>
            <p14:xfrm>
              <a:off x="2303322" y="289509"/>
              <a:ext cx="456480" cy="9720"/>
            </p14:xfrm>
          </p:contentPart>
        </mc:Choice>
        <mc:Fallback xmlns="">
          <p:pic>
            <p:nvPicPr>
              <p:cNvPr id="15" name="Ink 14">
                <a:extLst>
                  <a:ext uri="{FF2B5EF4-FFF2-40B4-BE49-F238E27FC236}">
                    <a16:creationId xmlns:a16="http://schemas.microsoft.com/office/drawing/2014/main" id="{67B1DB8E-D3B1-6089-60DE-A80D6452F6E4}"/>
                  </a:ext>
                </a:extLst>
              </p:cNvPr>
              <p:cNvPicPr/>
              <p:nvPr/>
            </p:nvPicPr>
            <p:blipFill>
              <a:blip r:embed="rId6"/>
              <a:stretch>
                <a:fillRect/>
              </a:stretch>
            </p:blipFill>
            <p:spPr>
              <a:xfrm>
                <a:off x="2249682" y="181869"/>
                <a:ext cx="564120" cy="225360"/>
              </a:xfrm>
              <a:prstGeom prst="rect">
                <a:avLst/>
              </a:prstGeom>
            </p:spPr>
          </p:pic>
        </mc:Fallback>
      </mc:AlternateContent>
      <p:cxnSp>
        <p:nvCxnSpPr>
          <p:cNvPr id="16" name="Straight Arrow Connector 15">
            <a:extLst>
              <a:ext uri="{FF2B5EF4-FFF2-40B4-BE49-F238E27FC236}">
                <a16:creationId xmlns:a16="http://schemas.microsoft.com/office/drawing/2014/main" id="{A52A7EA9-44D0-594E-1213-1B1FC7A44391}"/>
              </a:ext>
            </a:extLst>
          </p:cNvPr>
          <p:cNvCxnSpPr>
            <a:cxnSpLocks/>
          </p:cNvCxnSpPr>
          <p:nvPr/>
        </p:nvCxnSpPr>
        <p:spPr>
          <a:xfrm flipV="1">
            <a:off x="2901462" y="4572000"/>
            <a:ext cx="3314700" cy="2813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A7B9242E-5B77-7DDE-BF6B-7BB186669BFB}"/>
              </a:ext>
            </a:extLst>
          </p:cNvPr>
          <p:cNvCxnSpPr>
            <a:cxnSpLocks/>
          </p:cNvCxnSpPr>
          <p:nvPr/>
        </p:nvCxnSpPr>
        <p:spPr>
          <a:xfrm flipV="1">
            <a:off x="211015" y="4695092"/>
            <a:ext cx="6013939" cy="4923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3416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F651B8-AE70-850B-39E2-C57B36676802}"/>
              </a:ext>
            </a:extLst>
          </p:cNvPr>
          <p:cNvPicPr>
            <a:picLocks noChangeAspect="1"/>
          </p:cNvPicPr>
          <p:nvPr/>
        </p:nvPicPr>
        <p:blipFill>
          <a:blip r:embed="rId2"/>
          <a:stretch>
            <a:fillRect/>
          </a:stretch>
        </p:blipFill>
        <p:spPr>
          <a:xfrm>
            <a:off x="0" y="0"/>
            <a:ext cx="6078961" cy="6858000"/>
          </a:xfrm>
          <a:prstGeom prst="rect">
            <a:avLst/>
          </a:prstGeom>
        </p:spPr>
      </p:pic>
      <p:sp>
        <p:nvSpPr>
          <p:cNvPr id="4" name="TextBox 3">
            <a:extLst>
              <a:ext uri="{FF2B5EF4-FFF2-40B4-BE49-F238E27FC236}">
                <a16:creationId xmlns:a16="http://schemas.microsoft.com/office/drawing/2014/main" id="{BE920D44-D00E-E161-2A0E-E242C5F7A115}"/>
              </a:ext>
            </a:extLst>
          </p:cNvPr>
          <p:cNvSpPr txBox="1"/>
          <p:nvPr/>
        </p:nvSpPr>
        <p:spPr>
          <a:xfrm>
            <a:off x="6225110" y="2832577"/>
            <a:ext cx="5826101" cy="369332"/>
          </a:xfrm>
          <a:prstGeom prst="rect">
            <a:avLst/>
          </a:prstGeom>
          <a:noFill/>
        </p:spPr>
        <p:txBody>
          <a:bodyPr wrap="square" rtlCol="0">
            <a:spAutoFit/>
          </a:bodyPr>
          <a:lstStyle/>
          <a:p>
            <a:r>
              <a:rPr lang="en-US" dirty="0"/>
              <a:t>Using method split_documents for PDFs</a:t>
            </a:r>
          </a:p>
        </p:txBody>
      </p:sp>
      <p:cxnSp>
        <p:nvCxnSpPr>
          <p:cNvPr id="5" name="Straight Arrow Connector 4">
            <a:extLst>
              <a:ext uri="{FF2B5EF4-FFF2-40B4-BE49-F238E27FC236}">
                <a16:creationId xmlns:a16="http://schemas.microsoft.com/office/drawing/2014/main" id="{0BC94DE7-C365-FF61-84FE-0CE6760E286E}"/>
              </a:ext>
            </a:extLst>
          </p:cNvPr>
          <p:cNvCxnSpPr>
            <a:cxnSpLocks/>
            <a:endCxn id="4" idx="1"/>
          </p:cNvCxnSpPr>
          <p:nvPr/>
        </p:nvCxnSpPr>
        <p:spPr>
          <a:xfrm>
            <a:off x="2294792" y="2576146"/>
            <a:ext cx="3930318" cy="4410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4DB9DE34-FCEB-7C3D-C8AB-3BE8BED51AE6}"/>
              </a:ext>
            </a:extLst>
          </p:cNvPr>
          <p:cNvSpPr txBox="1"/>
          <p:nvPr/>
        </p:nvSpPr>
        <p:spPr>
          <a:xfrm>
            <a:off x="6251487" y="265224"/>
            <a:ext cx="5826101" cy="369332"/>
          </a:xfrm>
          <a:prstGeom prst="rect">
            <a:avLst/>
          </a:prstGeom>
          <a:noFill/>
        </p:spPr>
        <p:txBody>
          <a:bodyPr wrap="square" rtlCol="0">
            <a:spAutoFit/>
          </a:bodyPr>
          <a:lstStyle/>
          <a:p>
            <a:r>
              <a:rPr lang="en-US" dirty="0"/>
              <a:t>Splitting PDF documents </a:t>
            </a:r>
          </a:p>
        </p:txBody>
      </p:sp>
    </p:spTree>
    <p:extLst>
      <p:ext uri="{BB962C8B-B14F-4D97-AF65-F5344CB8AC3E}">
        <p14:creationId xmlns:p14="http://schemas.microsoft.com/office/powerpoint/2010/main" val="3129951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A258-324D-7E6F-62B4-735138B5492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00A5501-1A71-67FC-E414-F4C4E48C2C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C7CD61-B346-D122-17A5-C58F915D2374}"/>
              </a:ext>
            </a:extLst>
          </p:cNvPr>
          <p:cNvPicPr>
            <a:picLocks noChangeAspect="1"/>
          </p:cNvPicPr>
          <p:nvPr/>
        </p:nvPicPr>
        <p:blipFill>
          <a:blip r:embed="rId2"/>
          <a:stretch>
            <a:fillRect/>
          </a:stretch>
        </p:blipFill>
        <p:spPr>
          <a:xfrm>
            <a:off x="1194" y="0"/>
            <a:ext cx="12189611" cy="6858000"/>
          </a:xfrm>
          <a:prstGeom prst="rect">
            <a:avLst/>
          </a:prstGeom>
        </p:spPr>
      </p:pic>
    </p:spTree>
    <p:extLst>
      <p:ext uri="{BB962C8B-B14F-4D97-AF65-F5344CB8AC3E}">
        <p14:creationId xmlns:p14="http://schemas.microsoft.com/office/powerpoint/2010/main" val="41272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B0E1C-7E58-0812-81F2-31CD9FB0A5F9}"/>
              </a:ext>
            </a:extLst>
          </p:cNvPr>
          <p:cNvPicPr>
            <a:picLocks noChangeAspect="1"/>
          </p:cNvPicPr>
          <p:nvPr/>
        </p:nvPicPr>
        <p:blipFill>
          <a:blip r:embed="rId2"/>
          <a:stretch>
            <a:fillRect/>
          </a:stretch>
        </p:blipFill>
        <p:spPr>
          <a:xfrm>
            <a:off x="0" y="0"/>
            <a:ext cx="6078961" cy="6858000"/>
          </a:xfrm>
          <a:prstGeom prst="rect">
            <a:avLst/>
          </a:prstGeom>
        </p:spPr>
      </p:pic>
      <p:sp>
        <p:nvSpPr>
          <p:cNvPr id="4" name="TextBox 3">
            <a:extLst>
              <a:ext uri="{FF2B5EF4-FFF2-40B4-BE49-F238E27FC236}">
                <a16:creationId xmlns:a16="http://schemas.microsoft.com/office/drawing/2014/main" id="{B76837EA-4CFC-9C29-15F4-29B2BDC33230}"/>
              </a:ext>
            </a:extLst>
          </p:cNvPr>
          <p:cNvSpPr txBox="1"/>
          <p:nvPr/>
        </p:nvSpPr>
        <p:spPr>
          <a:xfrm>
            <a:off x="6559217" y="4230554"/>
            <a:ext cx="5826101" cy="369332"/>
          </a:xfrm>
          <a:prstGeom prst="rect">
            <a:avLst/>
          </a:prstGeom>
          <a:noFill/>
        </p:spPr>
        <p:txBody>
          <a:bodyPr wrap="square" rtlCol="0">
            <a:spAutoFit/>
          </a:bodyPr>
          <a:lstStyle/>
          <a:p>
            <a:r>
              <a:rPr lang="en-US" dirty="0"/>
              <a:t>Using method for database loading and splitting</a:t>
            </a:r>
          </a:p>
        </p:txBody>
      </p:sp>
      <p:cxnSp>
        <p:nvCxnSpPr>
          <p:cNvPr id="5" name="Straight Arrow Connector 4">
            <a:extLst>
              <a:ext uri="{FF2B5EF4-FFF2-40B4-BE49-F238E27FC236}">
                <a16:creationId xmlns:a16="http://schemas.microsoft.com/office/drawing/2014/main" id="{562781B2-1909-0508-18DA-1EDB4D38B857}"/>
              </a:ext>
            </a:extLst>
          </p:cNvPr>
          <p:cNvCxnSpPr>
            <a:cxnSpLocks/>
          </p:cNvCxnSpPr>
          <p:nvPr/>
        </p:nvCxnSpPr>
        <p:spPr>
          <a:xfrm>
            <a:off x="3209192" y="4035669"/>
            <a:ext cx="3191607" cy="4220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0352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CE8B42-8ECE-1BAA-D8A0-D5E4DFE20944}"/>
              </a:ext>
            </a:extLst>
          </p:cNvPr>
          <p:cNvSpPr txBox="1"/>
          <p:nvPr/>
        </p:nvSpPr>
        <p:spPr>
          <a:xfrm>
            <a:off x="6163407" y="281326"/>
            <a:ext cx="5574323" cy="5078313"/>
          </a:xfrm>
          <a:prstGeom prst="rect">
            <a:avLst/>
          </a:prstGeom>
          <a:noFill/>
        </p:spPr>
        <p:txBody>
          <a:bodyPr wrap="square">
            <a:spAutoFit/>
          </a:bodyPr>
          <a:lstStyle/>
          <a:p>
            <a:pPr rtl="0"/>
            <a:r>
              <a:rPr lang="en-US" b="1" dirty="0"/>
              <a:t>Token splitting</a:t>
            </a:r>
          </a:p>
          <a:p>
            <a:pPr rtl="0"/>
            <a:r>
              <a:rPr lang="en-US" dirty="0"/>
              <a:t>We can also split on token count </a:t>
            </a:r>
            <a:r>
              <a:rPr lang="en-US" dirty="0" err="1"/>
              <a:t>explicity</a:t>
            </a:r>
            <a:r>
              <a:rPr lang="en-US" dirty="0"/>
              <a:t>, if we want.</a:t>
            </a:r>
          </a:p>
          <a:p>
            <a:pPr rtl="0"/>
            <a:r>
              <a:rPr lang="en-US" dirty="0"/>
              <a:t>This can be useful because LLMs often have context windows designated in tokens.</a:t>
            </a:r>
          </a:p>
          <a:p>
            <a:pPr rtl="0"/>
            <a:r>
              <a:rPr lang="en-US" dirty="0"/>
              <a:t>Tokens are often ~4 characters.</a:t>
            </a:r>
            <a:br>
              <a:rPr lang="en-US" dirty="0"/>
            </a:br>
            <a:br>
              <a:rPr lang="en-US" dirty="0"/>
            </a:br>
            <a:br>
              <a:rPr lang="en-US" dirty="0"/>
            </a:br>
            <a:endParaRPr lang="en-US" dirty="0"/>
          </a:p>
          <a:p>
            <a:pPr rtl="0"/>
            <a:endParaRPr lang="en-US" dirty="0"/>
          </a:p>
          <a:p>
            <a:pPr rtl="0"/>
            <a:endParaRPr lang="en-US" dirty="0"/>
          </a:p>
          <a:p>
            <a:pPr rtl="0"/>
            <a:endParaRPr lang="en-US" dirty="0"/>
          </a:p>
          <a:p>
            <a:pPr rtl="0"/>
            <a:r>
              <a:rPr lang="en-US" dirty="0"/>
              <a:t>Metadata of the source is preserved, so for QA we can do a reference to a document from a chunk. </a:t>
            </a:r>
          </a:p>
          <a:p>
            <a:pPr rtl="0"/>
            <a:endParaRPr lang="en-US" dirty="0"/>
          </a:p>
          <a:p>
            <a:pPr rtl="0"/>
            <a:endParaRPr lang="en-US" dirty="0"/>
          </a:p>
          <a:p>
            <a:pPr rtl="0"/>
            <a:endParaRPr lang="en-US" dirty="0"/>
          </a:p>
          <a:p>
            <a:pPr rtl="0"/>
            <a:endParaRPr lang="en-US" dirty="0"/>
          </a:p>
          <a:p>
            <a:pPr rtl="0"/>
            <a:endParaRPr lang="en-US" dirty="0"/>
          </a:p>
        </p:txBody>
      </p:sp>
      <p:pic>
        <p:nvPicPr>
          <p:cNvPr id="5" name="Picture 4">
            <a:extLst>
              <a:ext uri="{FF2B5EF4-FFF2-40B4-BE49-F238E27FC236}">
                <a16:creationId xmlns:a16="http://schemas.microsoft.com/office/drawing/2014/main" id="{8F8C049D-7273-941C-C19C-F339E6736271}"/>
              </a:ext>
            </a:extLst>
          </p:cNvPr>
          <p:cNvPicPr>
            <a:picLocks noChangeAspect="1"/>
          </p:cNvPicPr>
          <p:nvPr/>
        </p:nvPicPr>
        <p:blipFill>
          <a:blip r:embed="rId2"/>
          <a:stretch>
            <a:fillRect/>
          </a:stretch>
        </p:blipFill>
        <p:spPr>
          <a:xfrm>
            <a:off x="0" y="0"/>
            <a:ext cx="6078961" cy="6858000"/>
          </a:xfrm>
          <a:prstGeom prst="rect">
            <a:avLst/>
          </a:prstGeom>
        </p:spPr>
      </p:pic>
    </p:spTree>
    <p:extLst>
      <p:ext uri="{BB962C8B-B14F-4D97-AF65-F5344CB8AC3E}">
        <p14:creationId xmlns:p14="http://schemas.microsoft.com/office/powerpoint/2010/main" val="3714972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FBA3FC-3DDD-AAF0-1020-7448CA9B08F1}"/>
              </a:ext>
            </a:extLst>
          </p:cNvPr>
          <p:cNvPicPr>
            <a:picLocks noChangeAspect="1"/>
          </p:cNvPicPr>
          <p:nvPr/>
        </p:nvPicPr>
        <p:blipFill>
          <a:blip r:embed="rId2"/>
          <a:stretch>
            <a:fillRect/>
          </a:stretch>
        </p:blipFill>
        <p:spPr>
          <a:xfrm>
            <a:off x="0" y="0"/>
            <a:ext cx="6124755" cy="6858000"/>
          </a:xfrm>
          <a:prstGeom prst="rect">
            <a:avLst/>
          </a:prstGeom>
        </p:spPr>
      </p:pic>
    </p:spTree>
    <p:extLst>
      <p:ext uri="{BB962C8B-B14F-4D97-AF65-F5344CB8AC3E}">
        <p14:creationId xmlns:p14="http://schemas.microsoft.com/office/powerpoint/2010/main" val="4175389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AD1C8-34CC-60DC-52E3-8EE67B4537D5}"/>
              </a:ext>
            </a:extLst>
          </p:cNvPr>
          <p:cNvPicPr>
            <a:picLocks noChangeAspect="1"/>
          </p:cNvPicPr>
          <p:nvPr/>
        </p:nvPicPr>
        <p:blipFill>
          <a:blip r:embed="rId2"/>
          <a:stretch>
            <a:fillRect/>
          </a:stretch>
        </p:blipFill>
        <p:spPr>
          <a:xfrm>
            <a:off x="3052801" y="0"/>
            <a:ext cx="6086398" cy="6858000"/>
          </a:xfrm>
          <a:prstGeom prst="rect">
            <a:avLst/>
          </a:prstGeom>
        </p:spPr>
      </p:pic>
    </p:spTree>
    <p:extLst>
      <p:ext uri="{BB962C8B-B14F-4D97-AF65-F5344CB8AC3E}">
        <p14:creationId xmlns:p14="http://schemas.microsoft.com/office/powerpoint/2010/main" val="2098696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5E498-D9EE-379A-AF7B-C4331738DE3B}"/>
              </a:ext>
            </a:extLst>
          </p:cNvPr>
          <p:cNvPicPr>
            <a:picLocks noChangeAspect="1"/>
          </p:cNvPicPr>
          <p:nvPr/>
        </p:nvPicPr>
        <p:blipFill>
          <a:blip r:embed="rId2"/>
          <a:stretch>
            <a:fillRect/>
          </a:stretch>
        </p:blipFill>
        <p:spPr>
          <a:xfrm>
            <a:off x="0" y="0"/>
            <a:ext cx="6086398" cy="6858000"/>
          </a:xfrm>
          <a:prstGeom prst="rect">
            <a:avLst/>
          </a:prstGeom>
        </p:spPr>
      </p:pic>
      <p:pic>
        <p:nvPicPr>
          <p:cNvPr id="8" name="Picture 7">
            <a:extLst>
              <a:ext uri="{FF2B5EF4-FFF2-40B4-BE49-F238E27FC236}">
                <a16:creationId xmlns:a16="http://schemas.microsoft.com/office/drawing/2014/main" id="{AF4CCDE4-1E55-7B6F-D3A5-BD2DB5C5B94E}"/>
              </a:ext>
            </a:extLst>
          </p:cNvPr>
          <p:cNvPicPr>
            <a:picLocks noChangeAspect="1"/>
          </p:cNvPicPr>
          <p:nvPr/>
        </p:nvPicPr>
        <p:blipFill>
          <a:blip r:embed="rId3"/>
          <a:stretch>
            <a:fillRect/>
          </a:stretch>
        </p:blipFill>
        <p:spPr>
          <a:xfrm>
            <a:off x="6105602" y="0"/>
            <a:ext cx="6086398" cy="6858000"/>
          </a:xfrm>
          <a:prstGeom prst="rect">
            <a:avLst/>
          </a:prstGeom>
        </p:spPr>
      </p:pic>
    </p:spTree>
    <p:extLst>
      <p:ext uri="{BB962C8B-B14F-4D97-AF65-F5344CB8AC3E}">
        <p14:creationId xmlns:p14="http://schemas.microsoft.com/office/powerpoint/2010/main" val="2272841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2941E8-8EB3-F2BD-FC99-9BA72A10075B}"/>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F3122C46-E87C-C183-86C5-51DE1CBF6BC3}"/>
              </a:ext>
            </a:extLst>
          </p:cNvPr>
          <p:cNvPicPr>
            <a:picLocks noChangeAspect="1"/>
          </p:cNvPicPr>
          <p:nvPr/>
        </p:nvPicPr>
        <p:blipFill>
          <a:blip r:embed="rId3"/>
          <a:stretch>
            <a:fillRect/>
          </a:stretch>
        </p:blipFill>
        <p:spPr>
          <a:xfrm>
            <a:off x="6105602" y="0"/>
            <a:ext cx="6086398" cy="6858000"/>
          </a:xfrm>
          <a:prstGeom prst="rect">
            <a:avLst/>
          </a:prstGeom>
        </p:spPr>
      </p:pic>
    </p:spTree>
    <p:extLst>
      <p:ext uri="{BB962C8B-B14F-4D97-AF65-F5344CB8AC3E}">
        <p14:creationId xmlns:p14="http://schemas.microsoft.com/office/powerpoint/2010/main" val="2256661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1E243-F1AA-A1F2-159C-D915B2D3ADC4}"/>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54D5255A-F737-9380-C77A-A5CA547D9A1F}"/>
              </a:ext>
            </a:extLst>
          </p:cNvPr>
          <p:cNvPicPr>
            <a:picLocks noChangeAspect="1"/>
          </p:cNvPicPr>
          <p:nvPr/>
        </p:nvPicPr>
        <p:blipFill>
          <a:blip r:embed="rId3"/>
          <a:stretch>
            <a:fillRect/>
          </a:stretch>
        </p:blipFill>
        <p:spPr>
          <a:xfrm>
            <a:off x="6105602" y="0"/>
            <a:ext cx="6086398" cy="6858000"/>
          </a:xfrm>
          <a:prstGeom prst="rect">
            <a:avLst/>
          </a:prstGeom>
        </p:spPr>
      </p:pic>
    </p:spTree>
    <p:extLst>
      <p:ext uri="{BB962C8B-B14F-4D97-AF65-F5344CB8AC3E}">
        <p14:creationId xmlns:p14="http://schemas.microsoft.com/office/powerpoint/2010/main" val="2447992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2E66C7-9169-7345-F771-7E1DF90FEDE2}"/>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D603761C-F516-6988-94CD-67DAFB7780CD}"/>
              </a:ext>
            </a:extLst>
          </p:cNvPr>
          <p:cNvPicPr>
            <a:picLocks noChangeAspect="1"/>
          </p:cNvPicPr>
          <p:nvPr/>
        </p:nvPicPr>
        <p:blipFill>
          <a:blip r:embed="rId3"/>
          <a:stretch>
            <a:fillRect/>
          </a:stretch>
        </p:blipFill>
        <p:spPr>
          <a:xfrm>
            <a:off x="6105602" y="0"/>
            <a:ext cx="6086398" cy="6858000"/>
          </a:xfrm>
          <a:prstGeom prst="rect">
            <a:avLst/>
          </a:prstGeom>
        </p:spPr>
      </p:pic>
    </p:spTree>
    <p:extLst>
      <p:ext uri="{BB962C8B-B14F-4D97-AF65-F5344CB8AC3E}">
        <p14:creationId xmlns:p14="http://schemas.microsoft.com/office/powerpoint/2010/main" val="3628799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F061C8-BBCE-F917-726D-70ADCC2F2F67}"/>
              </a:ext>
            </a:extLst>
          </p:cNvPr>
          <p:cNvPicPr>
            <a:picLocks noChangeAspect="1"/>
          </p:cNvPicPr>
          <p:nvPr/>
        </p:nvPicPr>
        <p:blipFill>
          <a:blip r:embed="rId2"/>
          <a:stretch>
            <a:fillRect/>
          </a:stretch>
        </p:blipFill>
        <p:spPr>
          <a:xfrm>
            <a:off x="0" y="0"/>
            <a:ext cx="6086398" cy="6858000"/>
          </a:xfrm>
          <a:prstGeom prst="rect">
            <a:avLst/>
          </a:prstGeom>
        </p:spPr>
      </p:pic>
      <p:sp>
        <p:nvSpPr>
          <p:cNvPr id="4" name="TextBox 3">
            <a:extLst>
              <a:ext uri="{FF2B5EF4-FFF2-40B4-BE49-F238E27FC236}">
                <a16:creationId xmlns:a16="http://schemas.microsoft.com/office/drawing/2014/main" id="{8456D295-57D1-04C4-D376-828C00882D0B}"/>
              </a:ext>
            </a:extLst>
          </p:cNvPr>
          <p:cNvSpPr txBox="1"/>
          <p:nvPr/>
        </p:nvSpPr>
        <p:spPr>
          <a:xfrm>
            <a:off x="6873766" y="2049517"/>
            <a:ext cx="4214648" cy="923330"/>
          </a:xfrm>
          <a:prstGeom prst="rect">
            <a:avLst/>
          </a:prstGeom>
          <a:noFill/>
        </p:spPr>
        <p:txBody>
          <a:bodyPr wrap="square" rtlCol="0">
            <a:spAutoFit/>
          </a:bodyPr>
          <a:lstStyle/>
          <a:p>
            <a:r>
              <a:rPr lang="en-US" dirty="0"/>
              <a:t>Two same answers because 2 same documents were loaded, and 2 chunks were returned.</a:t>
            </a:r>
          </a:p>
        </p:txBody>
      </p:sp>
      <p:cxnSp>
        <p:nvCxnSpPr>
          <p:cNvPr id="6" name="Straight Arrow Connector 5">
            <a:extLst>
              <a:ext uri="{FF2B5EF4-FFF2-40B4-BE49-F238E27FC236}">
                <a16:creationId xmlns:a16="http://schemas.microsoft.com/office/drawing/2014/main" id="{AF1DA137-6233-79FD-0B4C-334934C8B217}"/>
              </a:ext>
            </a:extLst>
          </p:cNvPr>
          <p:cNvCxnSpPr/>
          <p:nvPr/>
        </p:nvCxnSpPr>
        <p:spPr>
          <a:xfrm flipH="1" flipV="1">
            <a:off x="641131" y="1187669"/>
            <a:ext cx="6096000" cy="99848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5C00764-363F-A5EC-508D-EB53B47F76AC}"/>
              </a:ext>
            </a:extLst>
          </p:cNvPr>
          <p:cNvCxnSpPr>
            <a:cxnSpLocks/>
          </p:cNvCxnSpPr>
          <p:nvPr/>
        </p:nvCxnSpPr>
        <p:spPr>
          <a:xfrm flipH="1">
            <a:off x="562708" y="2335621"/>
            <a:ext cx="6209592" cy="258807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7137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599419-0E98-EB54-8F57-1D5D82A7721B}"/>
              </a:ext>
            </a:extLst>
          </p:cNvPr>
          <p:cNvPicPr>
            <a:picLocks noChangeAspect="1"/>
          </p:cNvPicPr>
          <p:nvPr/>
        </p:nvPicPr>
        <p:blipFill>
          <a:blip r:embed="rId2"/>
          <a:stretch>
            <a:fillRect/>
          </a:stretch>
        </p:blipFill>
        <p:spPr>
          <a:xfrm>
            <a:off x="6105602" y="0"/>
            <a:ext cx="6086398" cy="6858000"/>
          </a:xfrm>
          <a:prstGeom prst="rect">
            <a:avLst/>
          </a:prstGeom>
        </p:spPr>
      </p:pic>
      <p:pic>
        <p:nvPicPr>
          <p:cNvPr id="5" name="Picture 4">
            <a:extLst>
              <a:ext uri="{FF2B5EF4-FFF2-40B4-BE49-F238E27FC236}">
                <a16:creationId xmlns:a16="http://schemas.microsoft.com/office/drawing/2014/main" id="{B0F74A87-C70D-E193-E03E-22E243150C94}"/>
              </a:ext>
            </a:extLst>
          </p:cNvPr>
          <p:cNvPicPr>
            <a:picLocks noChangeAspect="1"/>
          </p:cNvPicPr>
          <p:nvPr/>
        </p:nvPicPr>
        <p:blipFill>
          <a:blip r:embed="rId3"/>
          <a:stretch>
            <a:fillRect/>
          </a:stretch>
        </p:blipFill>
        <p:spPr>
          <a:xfrm>
            <a:off x="-89792" y="0"/>
            <a:ext cx="6086398"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68EAA56-4E33-F0BC-4C54-2B8D744DE035}"/>
                  </a:ext>
                </a:extLst>
              </p14:cNvPr>
              <p14:cNvContentPartPr/>
              <p14:nvPr/>
            </p14:nvContentPartPr>
            <p14:xfrm>
              <a:off x="2690673" y="630277"/>
              <a:ext cx="713520" cy="44280"/>
            </p14:xfrm>
          </p:contentPart>
        </mc:Choice>
        <mc:Fallback xmlns="">
          <p:pic>
            <p:nvPicPr>
              <p:cNvPr id="6" name="Ink 5">
                <a:extLst>
                  <a:ext uri="{FF2B5EF4-FFF2-40B4-BE49-F238E27FC236}">
                    <a16:creationId xmlns:a16="http://schemas.microsoft.com/office/drawing/2014/main" id="{768EAA56-4E33-F0BC-4C54-2B8D744DE035}"/>
                  </a:ext>
                </a:extLst>
              </p:cNvPr>
              <p:cNvPicPr/>
              <p:nvPr/>
            </p:nvPicPr>
            <p:blipFill>
              <a:blip r:embed="rId5"/>
              <a:stretch>
                <a:fillRect/>
              </a:stretch>
            </p:blipFill>
            <p:spPr>
              <a:xfrm>
                <a:off x="2672673" y="612637"/>
                <a:ext cx="7491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38F4BC1-595B-B1AB-5BA5-6AA9B08FB2B0}"/>
                  </a:ext>
                </a:extLst>
              </p14:cNvPr>
              <p14:cNvContentPartPr/>
              <p14:nvPr/>
            </p14:nvContentPartPr>
            <p14:xfrm>
              <a:off x="6810513" y="4109677"/>
              <a:ext cx="875880" cy="32400"/>
            </p14:xfrm>
          </p:contentPart>
        </mc:Choice>
        <mc:Fallback xmlns="">
          <p:pic>
            <p:nvPicPr>
              <p:cNvPr id="7" name="Ink 6">
                <a:extLst>
                  <a:ext uri="{FF2B5EF4-FFF2-40B4-BE49-F238E27FC236}">
                    <a16:creationId xmlns:a16="http://schemas.microsoft.com/office/drawing/2014/main" id="{338F4BC1-595B-B1AB-5BA5-6AA9B08FB2B0}"/>
                  </a:ext>
                </a:extLst>
              </p:cNvPr>
              <p:cNvPicPr/>
              <p:nvPr/>
            </p:nvPicPr>
            <p:blipFill>
              <a:blip r:embed="rId7"/>
              <a:stretch>
                <a:fillRect/>
              </a:stretch>
            </p:blipFill>
            <p:spPr>
              <a:xfrm>
                <a:off x="6792513" y="4091677"/>
                <a:ext cx="911520" cy="68040"/>
              </a:xfrm>
              <a:prstGeom prst="rect">
                <a:avLst/>
              </a:prstGeom>
            </p:spPr>
          </p:pic>
        </mc:Fallback>
      </mc:AlternateContent>
    </p:spTree>
    <p:extLst>
      <p:ext uri="{BB962C8B-B14F-4D97-AF65-F5344CB8AC3E}">
        <p14:creationId xmlns:p14="http://schemas.microsoft.com/office/powerpoint/2010/main" val="1866099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7F81-EB9A-EED7-7AD9-465E65164E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4FA862-04FC-179C-46F6-58EE60EA81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A43AC7-329B-9F4B-F906-698C75E3998D}"/>
              </a:ext>
            </a:extLst>
          </p:cNvPr>
          <p:cNvPicPr>
            <a:picLocks noChangeAspect="1"/>
          </p:cNvPicPr>
          <p:nvPr/>
        </p:nvPicPr>
        <p:blipFill>
          <a:blip r:embed="rId2"/>
          <a:stretch>
            <a:fillRect/>
          </a:stretch>
        </p:blipFill>
        <p:spPr>
          <a:xfrm>
            <a:off x="1194" y="0"/>
            <a:ext cx="12189611" cy="6858000"/>
          </a:xfrm>
          <a:prstGeom prst="rect">
            <a:avLst/>
          </a:prstGeom>
        </p:spPr>
      </p:pic>
    </p:spTree>
    <p:extLst>
      <p:ext uri="{BB962C8B-B14F-4D97-AF65-F5344CB8AC3E}">
        <p14:creationId xmlns:p14="http://schemas.microsoft.com/office/powerpoint/2010/main" val="220177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771321-ECAA-CEA7-F048-359DE1E25160}"/>
              </a:ext>
            </a:extLst>
          </p:cNvPr>
          <p:cNvPicPr>
            <a:picLocks noChangeAspect="1"/>
          </p:cNvPicPr>
          <p:nvPr/>
        </p:nvPicPr>
        <p:blipFill>
          <a:blip r:embed="rId2"/>
          <a:stretch>
            <a:fillRect/>
          </a:stretch>
        </p:blipFill>
        <p:spPr>
          <a:xfrm>
            <a:off x="3052801" y="0"/>
            <a:ext cx="6086398" cy="6858000"/>
          </a:xfrm>
          <a:prstGeom prst="rect">
            <a:avLst/>
          </a:prstGeom>
        </p:spPr>
      </p:pic>
    </p:spTree>
    <p:extLst>
      <p:ext uri="{BB962C8B-B14F-4D97-AF65-F5344CB8AC3E}">
        <p14:creationId xmlns:p14="http://schemas.microsoft.com/office/powerpoint/2010/main" val="3852463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D7DF5D-BADF-BDB6-7681-81C2C5848250}"/>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4BF98414-E291-4C99-6816-BB3B09BC3B8D}"/>
              </a:ext>
            </a:extLst>
          </p:cNvPr>
          <p:cNvPicPr>
            <a:picLocks noChangeAspect="1"/>
          </p:cNvPicPr>
          <p:nvPr/>
        </p:nvPicPr>
        <p:blipFill>
          <a:blip r:embed="rId3"/>
          <a:stretch>
            <a:fillRect/>
          </a:stretch>
        </p:blipFill>
        <p:spPr>
          <a:xfrm>
            <a:off x="6105602" y="0"/>
            <a:ext cx="6086398" cy="6858000"/>
          </a:xfrm>
          <a:prstGeom prst="rect">
            <a:avLst/>
          </a:prstGeom>
        </p:spPr>
      </p:pic>
    </p:spTree>
    <p:extLst>
      <p:ext uri="{BB962C8B-B14F-4D97-AF65-F5344CB8AC3E}">
        <p14:creationId xmlns:p14="http://schemas.microsoft.com/office/powerpoint/2010/main" val="543988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5C0C9-D249-C430-028B-40CD3D384EE3}"/>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E39520C7-398C-C00B-DF4D-B6627F53D73D}"/>
              </a:ext>
            </a:extLst>
          </p:cNvPr>
          <p:cNvPicPr>
            <a:picLocks noChangeAspect="1"/>
          </p:cNvPicPr>
          <p:nvPr/>
        </p:nvPicPr>
        <p:blipFill>
          <a:blip r:embed="rId3"/>
          <a:stretch>
            <a:fillRect/>
          </a:stretch>
        </p:blipFill>
        <p:spPr>
          <a:xfrm>
            <a:off x="6105602" y="0"/>
            <a:ext cx="6086398" cy="6858000"/>
          </a:xfrm>
          <a:prstGeom prst="rect">
            <a:avLst/>
          </a:prstGeom>
        </p:spPr>
      </p:pic>
    </p:spTree>
    <p:extLst>
      <p:ext uri="{BB962C8B-B14F-4D97-AF65-F5344CB8AC3E}">
        <p14:creationId xmlns:p14="http://schemas.microsoft.com/office/powerpoint/2010/main" val="364475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44103D-63B7-AD76-4809-A74AEBEF4E7D}"/>
              </a:ext>
            </a:extLst>
          </p:cNvPr>
          <p:cNvPicPr>
            <a:picLocks noChangeAspect="1"/>
          </p:cNvPicPr>
          <p:nvPr/>
        </p:nvPicPr>
        <p:blipFill>
          <a:blip r:embed="rId2"/>
          <a:stretch>
            <a:fillRect/>
          </a:stretch>
        </p:blipFill>
        <p:spPr>
          <a:xfrm>
            <a:off x="0" y="0"/>
            <a:ext cx="6086398" cy="6858000"/>
          </a:xfrm>
          <a:prstGeom prst="rect">
            <a:avLst/>
          </a:prstGeom>
        </p:spPr>
      </p:pic>
    </p:spTree>
    <p:extLst>
      <p:ext uri="{BB962C8B-B14F-4D97-AF65-F5344CB8AC3E}">
        <p14:creationId xmlns:p14="http://schemas.microsoft.com/office/powerpoint/2010/main" val="150240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97192-7230-6E01-2782-8C8E93456D57}"/>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9937E90B-77D5-70FC-FB49-3A0DF5D9FD17}"/>
              </a:ext>
            </a:extLst>
          </p:cNvPr>
          <p:cNvPicPr>
            <a:picLocks noChangeAspect="1"/>
          </p:cNvPicPr>
          <p:nvPr/>
        </p:nvPicPr>
        <p:blipFill>
          <a:blip r:embed="rId3"/>
          <a:stretch>
            <a:fillRect/>
          </a:stretch>
        </p:blipFill>
        <p:spPr>
          <a:xfrm>
            <a:off x="6033393" y="0"/>
            <a:ext cx="6086398"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C39D5E7-F77E-D3FC-CAB5-6B54CB029AE0}"/>
                  </a:ext>
                </a:extLst>
              </p14:cNvPr>
              <p14:cNvContentPartPr/>
              <p14:nvPr/>
            </p14:nvContentPartPr>
            <p14:xfrm>
              <a:off x="9460482" y="3859629"/>
              <a:ext cx="743040" cy="360"/>
            </p14:xfrm>
          </p:contentPart>
        </mc:Choice>
        <mc:Fallback xmlns="">
          <p:pic>
            <p:nvPicPr>
              <p:cNvPr id="6" name="Ink 5">
                <a:extLst>
                  <a:ext uri="{FF2B5EF4-FFF2-40B4-BE49-F238E27FC236}">
                    <a16:creationId xmlns:a16="http://schemas.microsoft.com/office/drawing/2014/main" id="{3C39D5E7-F77E-D3FC-CAB5-6B54CB029AE0}"/>
                  </a:ext>
                </a:extLst>
              </p:cNvPr>
              <p:cNvPicPr/>
              <p:nvPr/>
            </p:nvPicPr>
            <p:blipFill>
              <a:blip r:embed="rId5"/>
              <a:stretch>
                <a:fillRect/>
              </a:stretch>
            </p:blipFill>
            <p:spPr>
              <a:xfrm>
                <a:off x="9442482" y="3841989"/>
                <a:ext cx="778680" cy="36000"/>
              </a:xfrm>
              <a:prstGeom prst="rect">
                <a:avLst/>
              </a:prstGeom>
            </p:spPr>
          </p:pic>
        </mc:Fallback>
      </mc:AlternateContent>
    </p:spTree>
    <p:extLst>
      <p:ext uri="{BB962C8B-B14F-4D97-AF65-F5344CB8AC3E}">
        <p14:creationId xmlns:p14="http://schemas.microsoft.com/office/powerpoint/2010/main" val="3788837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92179-60E4-6A64-A95E-3E886C0A2D2B}"/>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B47927B0-15F5-263A-FFEA-FD78F73D4FA1}"/>
              </a:ext>
            </a:extLst>
          </p:cNvPr>
          <p:cNvPicPr>
            <a:picLocks noChangeAspect="1"/>
          </p:cNvPicPr>
          <p:nvPr/>
        </p:nvPicPr>
        <p:blipFill>
          <a:blip r:embed="rId3"/>
          <a:stretch>
            <a:fillRect/>
          </a:stretch>
        </p:blipFill>
        <p:spPr>
          <a:xfrm>
            <a:off x="6105602" y="0"/>
            <a:ext cx="6086398"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F3C06FD-31B7-3D82-5E3E-98EA71F6F7BA}"/>
                  </a:ext>
                </a:extLst>
              </p14:cNvPr>
              <p14:cNvContentPartPr/>
              <p14:nvPr/>
            </p14:nvContentPartPr>
            <p14:xfrm>
              <a:off x="9091122" y="570669"/>
              <a:ext cx="2740680" cy="477720"/>
            </p14:xfrm>
          </p:contentPart>
        </mc:Choice>
        <mc:Fallback xmlns="">
          <p:pic>
            <p:nvPicPr>
              <p:cNvPr id="6" name="Ink 5">
                <a:extLst>
                  <a:ext uri="{FF2B5EF4-FFF2-40B4-BE49-F238E27FC236}">
                    <a16:creationId xmlns:a16="http://schemas.microsoft.com/office/drawing/2014/main" id="{0F3C06FD-31B7-3D82-5E3E-98EA71F6F7BA}"/>
                  </a:ext>
                </a:extLst>
              </p:cNvPr>
              <p:cNvPicPr/>
              <p:nvPr/>
            </p:nvPicPr>
            <p:blipFill>
              <a:blip r:embed="rId5"/>
              <a:stretch>
                <a:fillRect/>
              </a:stretch>
            </p:blipFill>
            <p:spPr>
              <a:xfrm>
                <a:off x="9073482" y="553029"/>
                <a:ext cx="2776320" cy="513360"/>
              </a:xfrm>
              <a:prstGeom prst="rect">
                <a:avLst/>
              </a:prstGeom>
            </p:spPr>
          </p:pic>
        </mc:Fallback>
      </mc:AlternateContent>
      <p:sp>
        <p:nvSpPr>
          <p:cNvPr id="7" name="TextBox 6">
            <a:extLst>
              <a:ext uri="{FF2B5EF4-FFF2-40B4-BE49-F238E27FC236}">
                <a16:creationId xmlns:a16="http://schemas.microsoft.com/office/drawing/2014/main" id="{BFFE5B0C-9332-CF20-B9B1-01835F6116FF}"/>
              </a:ext>
            </a:extLst>
          </p:cNvPr>
          <p:cNvSpPr txBox="1"/>
          <p:nvPr/>
        </p:nvSpPr>
        <p:spPr>
          <a:xfrm>
            <a:off x="9677400" y="492368"/>
            <a:ext cx="2514600" cy="369332"/>
          </a:xfrm>
          <a:prstGeom prst="rect">
            <a:avLst/>
          </a:prstGeom>
          <a:noFill/>
        </p:spPr>
        <p:txBody>
          <a:bodyPr wrap="square" rtlCol="0">
            <a:spAutoFit/>
          </a:bodyPr>
          <a:lstStyle/>
          <a:p>
            <a:r>
              <a:rPr lang="en-US" dirty="0">
                <a:solidFill>
                  <a:srgbClr val="FF0000"/>
                </a:solidFill>
              </a:rPr>
              <a:t>Manually defined source</a:t>
            </a:r>
          </a:p>
        </p:txBody>
      </p:sp>
      <p:sp>
        <p:nvSpPr>
          <p:cNvPr id="8" name="TextBox 7">
            <a:extLst>
              <a:ext uri="{FF2B5EF4-FFF2-40B4-BE49-F238E27FC236}">
                <a16:creationId xmlns:a16="http://schemas.microsoft.com/office/drawing/2014/main" id="{7A6D647A-2A03-24C2-CAB2-7CC2D66D6A36}"/>
              </a:ext>
            </a:extLst>
          </p:cNvPr>
          <p:cNvSpPr txBox="1"/>
          <p:nvPr/>
        </p:nvSpPr>
        <p:spPr>
          <a:xfrm>
            <a:off x="9636370" y="3042138"/>
            <a:ext cx="2555630" cy="369332"/>
          </a:xfrm>
          <a:prstGeom prst="rect">
            <a:avLst/>
          </a:prstGeom>
          <a:noFill/>
        </p:spPr>
        <p:txBody>
          <a:bodyPr wrap="square" rtlCol="0">
            <a:spAutoFit/>
          </a:bodyPr>
          <a:lstStyle/>
          <a:p>
            <a:r>
              <a:rPr lang="en-US" dirty="0">
                <a:solidFill>
                  <a:srgbClr val="FF0000"/>
                </a:solidFill>
              </a:rPr>
              <a:t>LLM auto defined source</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061349F-701C-2E23-7808-3F9D75F03398}"/>
                  </a:ext>
                </a:extLst>
              </p14:cNvPr>
              <p14:cNvContentPartPr/>
              <p14:nvPr/>
            </p14:nvContentPartPr>
            <p14:xfrm>
              <a:off x="9067722" y="3075909"/>
              <a:ext cx="542880" cy="168840"/>
            </p14:xfrm>
          </p:contentPart>
        </mc:Choice>
        <mc:Fallback xmlns="">
          <p:pic>
            <p:nvPicPr>
              <p:cNvPr id="9" name="Ink 8">
                <a:extLst>
                  <a:ext uri="{FF2B5EF4-FFF2-40B4-BE49-F238E27FC236}">
                    <a16:creationId xmlns:a16="http://schemas.microsoft.com/office/drawing/2014/main" id="{F061349F-701C-2E23-7808-3F9D75F03398}"/>
                  </a:ext>
                </a:extLst>
              </p:cNvPr>
              <p:cNvPicPr/>
              <p:nvPr/>
            </p:nvPicPr>
            <p:blipFill>
              <a:blip r:embed="rId7"/>
              <a:stretch>
                <a:fillRect/>
              </a:stretch>
            </p:blipFill>
            <p:spPr>
              <a:xfrm>
                <a:off x="9049722" y="3058269"/>
                <a:ext cx="578520" cy="204480"/>
              </a:xfrm>
              <a:prstGeom prst="rect">
                <a:avLst/>
              </a:prstGeom>
            </p:spPr>
          </p:pic>
        </mc:Fallback>
      </mc:AlternateContent>
      <p:sp>
        <p:nvSpPr>
          <p:cNvPr id="10" name="TextBox 9">
            <a:extLst>
              <a:ext uri="{FF2B5EF4-FFF2-40B4-BE49-F238E27FC236}">
                <a16:creationId xmlns:a16="http://schemas.microsoft.com/office/drawing/2014/main" id="{DFCB4E49-7C85-BCD4-2574-B24C0C3DAAEE}"/>
              </a:ext>
            </a:extLst>
          </p:cNvPr>
          <p:cNvSpPr txBox="1"/>
          <p:nvPr/>
        </p:nvSpPr>
        <p:spPr>
          <a:xfrm>
            <a:off x="8431823" y="5794130"/>
            <a:ext cx="2749062" cy="646331"/>
          </a:xfrm>
          <a:prstGeom prst="rect">
            <a:avLst/>
          </a:prstGeom>
          <a:noFill/>
        </p:spPr>
        <p:txBody>
          <a:bodyPr wrap="square" rtlCol="0">
            <a:spAutoFit/>
          </a:bodyPr>
          <a:lstStyle/>
          <a:p>
            <a:r>
              <a:rPr lang="en-US" dirty="0">
                <a:solidFill>
                  <a:srgbClr val="FF0000"/>
                </a:solidFill>
              </a:rPr>
              <a:t>Metadata info for source and page is defined </a:t>
            </a:r>
          </a:p>
        </p:txBody>
      </p:sp>
      <p:cxnSp>
        <p:nvCxnSpPr>
          <p:cNvPr id="12" name="Straight Arrow Connector 11">
            <a:extLst>
              <a:ext uri="{FF2B5EF4-FFF2-40B4-BE49-F238E27FC236}">
                <a16:creationId xmlns:a16="http://schemas.microsoft.com/office/drawing/2014/main" id="{DF239692-154E-C5E0-0586-0093F77643D1}"/>
              </a:ext>
            </a:extLst>
          </p:cNvPr>
          <p:cNvCxnSpPr>
            <a:cxnSpLocks/>
          </p:cNvCxnSpPr>
          <p:nvPr/>
        </p:nvCxnSpPr>
        <p:spPr>
          <a:xfrm flipH="1" flipV="1">
            <a:off x="7851531" y="3842238"/>
            <a:ext cx="1266092" cy="1890347"/>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A6A0681-94B5-1730-8BE9-F1FB7EAD3972}"/>
              </a:ext>
            </a:extLst>
          </p:cNvPr>
          <p:cNvCxnSpPr>
            <a:cxnSpLocks/>
          </p:cNvCxnSpPr>
          <p:nvPr/>
        </p:nvCxnSpPr>
        <p:spPr>
          <a:xfrm flipH="1" flipV="1">
            <a:off x="7693269" y="4695092"/>
            <a:ext cx="1222131" cy="109904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41368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BD906-A859-863B-33C2-F882B6F58414}"/>
              </a:ext>
            </a:extLst>
          </p:cNvPr>
          <p:cNvPicPr>
            <a:picLocks noChangeAspect="1"/>
          </p:cNvPicPr>
          <p:nvPr/>
        </p:nvPicPr>
        <p:blipFill>
          <a:blip r:embed="rId2"/>
          <a:stretch>
            <a:fillRect/>
          </a:stretch>
        </p:blipFill>
        <p:spPr>
          <a:xfrm>
            <a:off x="0" y="0"/>
            <a:ext cx="6086398" cy="6858000"/>
          </a:xfrm>
          <a:prstGeom prst="rect">
            <a:avLst/>
          </a:prstGeom>
        </p:spPr>
      </p:pic>
      <p:sp>
        <p:nvSpPr>
          <p:cNvPr id="4" name="TextBox 3">
            <a:extLst>
              <a:ext uri="{FF2B5EF4-FFF2-40B4-BE49-F238E27FC236}">
                <a16:creationId xmlns:a16="http://schemas.microsoft.com/office/drawing/2014/main" id="{574404E4-CC87-91BE-60FB-FE4BE45E0B6D}"/>
              </a:ext>
            </a:extLst>
          </p:cNvPr>
          <p:cNvSpPr txBox="1"/>
          <p:nvPr/>
        </p:nvSpPr>
        <p:spPr>
          <a:xfrm>
            <a:off x="808891" y="4440114"/>
            <a:ext cx="3912577" cy="923330"/>
          </a:xfrm>
          <a:prstGeom prst="rect">
            <a:avLst/>
          </a:prstGeom>
          <a:noFill/>
        </p:spPr>
        <p:txBody>
          <a:bodyPr wrap="square" rtlCol="0">
            <a:spAutoFit/>
          </a:bodyPr>
          <a:lstStyle/>
          <a:p>
            <a:r>
              <a:rPr lang="en-US" dirty="0">
                <a:solidFill>
                  <a:srgbClr val="FF0000"/>
                </a:solidFill>
              </a:rPr>
              <a:t>Self query retrieval defines the source and page that we want to search and return, it will be done by LLM</a:t>
            </a:r>
          </a:p>
        </p:txBody>
      </p:sp>
      <p:cxnSp>
        <p:nvCxnSpPr>
          <p:cNvPr id="5" name="Straight Arrow Connector 4">
            <a:extLst>
              <a:ext uri="{FF2B5EF4-FFF2-40B4-BE49-F238E27FC236}">
                <a16:creationId xmlns:a16="http://schemas.microsoft.com/office/drawing/2014/main" id="{4CFB6C22-DCD3-29BA-FC9E-79D60E70A895}"/>
              </a:ext>
            </a:extLst>
          </p:cNvPr>
          <p:cNvCxnSpPr>
            <a:cxnSpLocks/>
          </p:cNvCxnSpPr>
          <p:nvPr/>
        </p:nvCxnSpPr>
        <p:spPr>
          <a:xfrm flipH="1" flipV="1">
            <a:off x="1916723" y="3437791"/>
            <a:ext cx="360485" cy="967155"/>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599F0201-C091-C0D9-1911-8C7171DBA7DC}"/>
              </a:ext>
            </a:extLst>
          </p:cNvPr>
          <p:cNvPicPr>
            <a:picLocks noChangeAspect="1"/>
          </p:cNvPicPr>
          <p:nvPr/>
        </p:nvPicPr>
        <p:blipFill>
          <a:blip r:embed="rId3"/>
          <a:stretch>
            <a:fillRect/>
          </a:stretch>
        </p:blipFill>
        <p:spPr>
          <a:xfrm>
            <a:off x="6105602" y="0"/>
            <a:ext cx="6086398" cy="6858000"/>
          </a:xfrm>
          <a:prstGeom prst="rect">
            <a:avLst/>
          </a:prstGeom>
        </p:spPr>
      </p:pic>
      <p:sp>
        <p:nvSpPr>
          <p:cNvPr id="9" name="TextBox 8">
            <a:extLst>
              <a:ext uri="{FF2B5EF4-FFF2-40B4-BE49-F238E27FC236}">
                <a16:creationId xmlns:a16="http://schemas.microsoft.com/office/drawing/2014/main" id="{8E1A6BBC-548C-638C-8E72-2961BCD0C348}"/>
              </a:ext>
            </a:extLst>
          </p:cNvPr>
          <p:cNvSpPr txBox="1"/>
          <p:nvPr/>
        </p:nvSpPr>
        <p:spPr>
          <a:xfrm>
            <a:off x="6814037" y="2989384"/>
            <a:ext cx="3912577" cy="646331"/>
          </a:xfrm>
          <a:prstGeom prst="rect">
            <a:avLst/>
          </a:prstGeom>
          <a:noFill/>
        </p:spPr>
        <p:txBody>
          <a:bodyPr wrap="square" rtlCol="0">
            <a:spAutoFit/>
          </a:bodyPr>
          <a:lstStyle/>
          <a:p>
            <a:r>
              <a:rPr lang="en-US" dirty="0">
                <a:solidFill>
                  <a:srgbClr val="FF0000"/>
                </a:solidFill>
              </a:rPr>
              <a:t>Self query retrieval shows from which documents the answer is produced</a:t>
            </a:r>
          </a:p>
        </p:txBody>
      </p:sp>
      <p:cxnSp>
        <p:nvCxnSpPr>
          <p:cNvPr id="10" name="Straight Arrow Connector 9">
            <a:extLst>
              <a:ext uri="{FF2B5EF4-FFF2-40B4-BE49-F238E27FC236}">
                <a16:creationId xmlns:a16="http://schemas.microsoft.com/office/drawing/2014/main" id="{B9B39CAF-998D-9D9F-62E6-B82CB423F0DB}"/>
              </a:ext>
            </a:extLst>
          </p:cNvPr>
          <p:cNvCxnSpPr>
            <a:cxnSpLocks/>
          </p:cNvCxnSpPr>
          <p:nvPr/>
        </p:nvCxnSpPr>
        <p:spPr>
          <a:xfrm flipH="1" flipV="1">
            <a:off x="7552592" y="1336431"/>
            <a:ext cx="1107832" cy="164416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50724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3A484-5E7F-DB1C-039B-4A8F800950BE}"/>
              </a:ext>
            </a:extLst>
          </p:cNvPr>
          <p:cNvSpPr txBox="1"/>
          <p:nvPr/>
        </p:nvSpPr>
        <p:spPr>
          <a:xfrm>
            <a:off x="6796453" y="272561"/>
            <a:ext cx="3912577" cy="1200329"/>
          </a:xfrm>
          <a:prstGeom prst="rect">
            <a:avLst/>
          </a:prstGeom>
          <a:noFill/>
        </p:spPr>
        <p:txBody>
          <a:bodyPr wrap="square" rtlCol="0">
            <a:spAutoFit/>
          </a:bodyPr>
          <a:lstStyle/>
          <a:p>
            <a:r>
              <a:rPr lang="en-US" dirty="0" err="1">
                <a:solidFill>
                  <a:srgbClr val="FF0000"/>
                </a:solidFill>
              </a:rPr>
              <a:t>ContextualCompressionRetrival</a:t>
            </a:r>
            <a:r>
              <a:rPr lang="en-US" dirty="0">
                <a:solidFill>
                  <a:srgbClr val="FF0000"/>
                </a:solidFill>
              </a:rPr>
              <a:t> compress answers from all documents.</a:t>
            </a:r>
            <a:br>
              <a:rPr lang="en-US" dirty="0">
                <a:solidFill>
                  <a:srgbClr val="FF0000"/>
                </a:solidFill>
              </a:rPr>
            </a:br>
            <a:r>
              <a:rPr lang="en-US" dirty="0" err="1">
                <a:solidFill>
                  <a:srgbClr val="FF0000"/>
                </a:solidFill>
              </a:rPr>
              <a:t>LLMChainExtractor</a:t>
            </a:r>
            <a:r>
              <a:rPr lang="en-US" dirty="0">
                <a:solidFill>
                  <a:srgbClr val="FF0000"/>
                </a:solidFill>
              </a:rPr>
              <a:t> will return only relevant parts of document</a:t>
            </a:r>
          </a:p>
        </p:txBody>
      </p:sp>
      <p:pic>
        <p:nvPicPr>
          <p:cNvPr id="5" name="Picture 4">
            <a:extLst>
              <a:ext uri="{FF2B5EF4-FFF2-40B4-BE49-F238E27FC236}">
                <a16:creationId xmlns:a16="http://schemas.microsoft.com/office/drawing/2014/main" id="{330B3C78-F6DC-C103-0A4C-56669FB0422C}"/>
              </a:ext>
            </a:extLst>
          </p:cNvPr>
          <p:cNvPicPr>
            <a:picLocks noChangeAspect="1"/>
          </p:cNvPicPr>
          <p:nvPr/>
        </p:nvPicPr>
        <p:blipFill>
          <a:blip r:embed="rId2"/>
          <a:stretch>
            <a:fillRect/>
          </a:stretch>
        </p:blipFill>
        <p:spPr>
          <a:xfrm>
            <a:off x="0" y="0"/>
            <a:ext cx="6086398" cy="6858000"/>
          </a:xfrm>
          <a:prstGeom prst="rect">
            <a:avLst/>
          </a:prstGeom>
        </p:spPr>
      </p:pic>
      <p:cxnSp>
        <p:nvCxnSpPr>
          <p:cNvPr id="3" name="Straight Arrow Connector 2">
            <a:extLst>
              <a:ext uri="{FF2B5EF4-FFF2-40B4-BE49-F238E27FC236}">
                <a16:creationId xmlns:a16="http://schemas.microsoft.com/office/drawing/2014/main" id="{DD9FAE33-C117-2667-0DCC-24B213B83009}"/>
              </a:ext>
            </a:extLst>
          </p:cNvPr>
          <p:cNvCxnSpPr>
            <a:cxnSpLocks/>
          </p:cNvCxnSpPr>
          <p:nvPr/>
        </p:nvCxnSpPr>
        <p:spPr>
          <a:xfrm flipH="1" flipV="1">
            <a:off x="5539154" y="105508"/>
            <a:ext cx="1186961" cy="246184"/>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BDCB4E25-80BE-AACC-5DAD-33C08F46108B}"/>
              </a:ext>
            </a:extLst>
          </p:cNvPr>
          <p:cNvCxnSpPr>
            <a:cxnSpLocks/>
          </p:cNvCxnSpPr>
          <p:nvPr/>
        </p:nvCxnSpPr>
        <p:spPr>
          <a:xfrm flipH="1">
            <a:off x="6400800" y="4574287"/>
            <a:ext cx="501161"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4FC0BC4F-2A42-06AD-2783-419A0943BA85}"/>
              </a:ext>
            </a:extLst>
          </p:cNvPr>
          <p:cNvSpPr txBox="1"/>
          <p:nvPr/>
        </p:nvSpPr>
        <p:spPr>
          <a:xfrm>
            <a:off x="6972299" y="4404945"/>
            <a:ext cx="3912577" cy="646331"/>
          </a:xfrm>
          <a:prstGeom prst="rect">
            <a:avLst/>
          </a:prstGeom>
          <a:noFill/>
        </p:spPr>
        <p:txBody>
          <a:bodyPr wrap="square" rtlCol="0">
            <a:spAutoFit/>
          </a:bodyPr>
          <a:lstStyle/>
          <a:p>
            <a:r>
              <a:rPr lang="en-US" dirty="0">
                <a:solidFill>
                  <a:srgbClr val="FF0000"/>
                </a:solidFill>
              </a:rPr>
              <a:t>We got shorter documents, but it can be repeated</a:t>
            </a:r>
          </a:p>
        </p:txBody>
      </p:sp>
    </p:spTree>
    <p:extLst>
      <p:ext uri="{BB962C8B-B14F-4D97-AF65-F5344CB8AC3E}">
        <p14:creationId xmlns:p14="http://schemas.microsoft.com/office/powerpoint/2010/main" val="2911030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7FCD76-F818-9F34-EAC6-D297D9C627CF}"/>
              </a:ext>
            </a:extLst>
          </p:cNvPr>
          <p:cNvPicPr>
            <a:picLocks noChangeAspect="1"/>
          </p:cNvPicPr>
          <p:nvPr/>
        </p:nvPicPr>
        <p:blipFill>
          <a:blip r:embed="rId2"/>
          <a:stretch>
            <a:fillRect/>
          </a:stretch>
        </p:blipFill>
        <p:spPr>
          <a:xfrm>
            <a:off x="0" y="0"/>
            <a:ext cx="6086398" cy="6858000"/>
          </a:xfrm>
          <a:prstGeom prst="rect">
            <a:avLst/>
          </a:prstGeom>
        </p:spPr>
      </p:pic>
      <p:sp>
        <p:nvSpPr>
          <p:cNvPr id="4" name="TextBox 3">
            <a:extLst>
              <a:ext uri="{FF2B5EF4-FFF2-40B4-BE49-F238E27FC236}">
                <a16:creationId xmlns:a16="http://schemas.microsoft.com/office/drawing/2014/main" id="{2C22901C-0B6F-833E-6C82-008FCBCEDB72}"/>
              </a:ext>
            </a:extLst>
          </p:cNvPr>
          <p:cNvSpPr txBox="1"/>
          <p:nvPr/>
        </p:nvSpPr>
        <p:spPr>
          <a:xfrm>
            <a:off x="8106507" y="2998176"/>
            <a:ext cx="3912577" cy="646331"/>
          </a:xfrm>
          <a:prstGeom prst="rect">
            <a:avLst/>
          </a:prstGeom>
          <a:noFill/>
        </p:spPr>
        <p:txBody>
          <a:bodyPr wrap="square" rtlCol="0">
            <a:spAutoFit/>
          </a:bodyPr>
          <a:lstStyle/>
          <a:p>
            <a:r>
              <a:rPr lang="en-US" dirty="0">
                <a:solidFill>
                  <a:srgbClr val="FF0000"/>
                </a:solidFill>
              </a:rPr>
              <a:t>With MMR we will not get duplicate documents</a:t>
            </a:r>
          </a:p>
        </p:txBody>
      </p:sp>
      <p:cxnSp>
        <p:nvCxnSpPr>
          <p:cNvPr id="5" name="Straight Arrow Connector 4">
            <a:extLst>
              <a:ext uri="{FF2B5EF4-FFF2-40B4-BE49-F238E27FC236}">
                <a16:creationId xmlns:a16="http://schemas.microsoft.com/office/drawing/2014/main" id="{8CE3515F-F618-9956-9946-F8F4BCF1A742}"/>
              </a:ext>
            </a:extLst>
          </p:cNvPr>
          <p:cNvCxnSpPr>
            <a:cxnSpLocks/>
          </p:cNvCxnSpPr>
          <p:nvPr/>
        </p:nvCxnSpPr>
        <p:spPr>
          <a:xfrm flipH="1" flipV="1">
            <a:off x="4580792" y="2690446"/>
            <a:ext cx="3455377" cy="38686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36286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F57B13-2C4F-FCB3-BF29-8AC465E86B81}"/>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A352C285-6291-462E-3DA9-E29C9952BC25}"/>
              </a:ext>
            </a:extLst>
          </p:cNvPr>
          <p:cNvPicPr>
            <a:picLocks noChangeAspect="1"/>
          </p:cNvPicPr>
          <p:nvPr/>
        </p:nvPicPr>
        <p:blipFill>
          <a:blip r:embed="rId3"/>
          <a:stretch>
            <a:fillRect/>
          </a:stretch>
        </p:blipFill>
        <p:spPr>
          <a:xfrm>
            <a:off x="6105602" y="0"/>
            <a:ext cx="6086398"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A6889ED-8295-43E5-69BE-48AB9DDABB0B}"/>
                  </a:ext>
                </a:extLst>
              </p14:cNvPr>
              <p14:cNvContentPartPr/>
              <p14:nvPr/>
            </p14:nvContentPartPr>
            <p14:xfrm>
              <a:off x="8598642" y="68109"/>
              <a:ext cx="1268280" cy="442440"/>
            </p14:xfrm>
          </p:contentPart>
        </mc:Choice>
        <mc:Fallback xmlns="">
          <p:pic>
            <p:nvPicPr>
              <p:cNvPr id="6" name="Ink 5">
                <a:extLst>
                  <a:ext uri="{FF2B5EF4-FFF2-40B4-BE49-F238E27FC236}">
                    <a16:creationId xmlns:a16="http://schemas.microsoft.com/office/drawing/2014/main" id="{3A6889ED-8295-43E5-69BE-48AB9DDABB0B}"/>
                  </a:ext>
                </a:extLst>
              </p:cNvPr>
              <p:cNvPicPr/>
              <p:nvPr/>
            </p:nvPicPr>
            <p:blipFill>
              <a:blip r:embed="rId5"/>
              <a:stretch>
                <a:fillRect/>
              </a:stretch>
            </p:blipFill>
            <p:spPr>
              <a:xfrm>
                <a:off x="8580642" y="50109"/>
                <a:ext cx="130392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E5B39D8-E1E7-19D1-F85D-604A31D1BF79}"/>
                  </a:ext>
                </a:extLst>
              </p14:cNvPr>
              <p14:cNvContentPartPr/>
              <p14:nvPr/>
            </p14:nvContentPartPr>
            <p14:xfrm>
              <a:off x="6047682" y="3049989"/>
              <a:ext cx="4600800" cy="564840"/>
            </p14:xfrm>
          </p:contentPart>
        </mc:Choice>
        <mc:Fallback xmlns="">
          <p:pic>
            <p:nvPicPr>
              <p:cNvPr id="7" name="Ink 6">
                <a:extLst>
                  <a:ext uri="{FF2B5EF4-FFF2-40B4-BE49-F238E27FC236}">
                    <a16:creationId xmlns:a16="http://schemas.microsoft.com/office/drawing/2014/main" id="{9E5B39D8-E1E7-19D1-F85D-604A31D1BF79}"/>
                  </a:ext>
                </a:extLst>
              </p:cNvPr>
              <p:cNvPicPr/>
              <p:nvPr/>
            </p:nvPicPr>
            <p:blipFill>
              <a:blip r:embed="rId7"/>
              <a:stretch>
                <a:fillRect/>
              </a:stretch>
            </p:blipFill>
            <p:spPr>
              <a:xfrm>
                <a:off x="6029682" y="3031989"/>
                <a:ext cx="4636440" cy="600480"/>
              </a:xfrm>
              <a:prstGeom prst="rect">
                <a:avLst/>
              </a:prstGeom>
            </p:spPr>
          </p:pic>
        </mc:Fallback>
      </mc:AlternateContent>
      <p:sp>
        <p:nvSpPr>
          <p:cNvPr id="12" name="TextBox 11">
            <a:extLst>
              <a:ext uri="{FF2B5EF4-FFF2-40B4-BE49-F238E27FC236}">
                <a16:creationId xmlns:a16="http://schemas.microsoft.com/office/drawing/2014/main" id="{A8CF6BA5-DFCD-9B0F-8DA2-91FE769DDEA8}"/>
              </a:ext>
            </a:extLst>
          </p:cNvPr>
          <p:cNvSpPr txBox="1"/>
          <p:nvPr/>
        </p:nvSpPr>
        <p:spPr>
          <a:xfrm>
            <a:off x="2048607" y="1855176"/>
            <a:ext cx="3912577" cy="2031325"/>
          </a:xfrm>
          <a:prstGeom prst="rect">
            <a:avLst/>
          </a:prstGeom>
          <a:noFill/>
        </p:spPr>
        <p:txBody>
          <a:bodyPr wrap="square" rtlCol="0">
            <a:spAutoFit/>
          </a:bodyPr>
          <a:lstStyle/>
          <a:p>
            <a:r>
              <a:rPr lang="en-US" dirty="0">
                <a:solidFill>
                  <a:srgbClr val="FF0000"/>
                </a:solidFill>
              </a:rPr>
              <a:t>Support Vector Machine retrieval,</a:t>
            </a:r>
            <a:br>
              <a:rPr lang="en-US" dirty="0">
                <a:solidFill>
                  <a:srgbClr val="FF0000"/>
                </a:solidFill>
              </a:rPr>
            </a:br>
            <a:r>
              <a:rPr lang="en-US" dirty="0">
                <a:solidFill>
                  <a:srgbClr val="FF0000"/>
                </a:solidFill>
              </a:rPr>
              <a:t>term frequency–inverse document frequency, is a measure of importance of a word to a document in a collection or corpus, adjusted for the fact that some words appear more frequently in general. </a:t>
            </a:r>
          </a:p>
        </p:txBody>
      </p:sp>
    </p:spTree>
    <p:extLst>
      <p:ext uri="{BB962C8B-B14F-4D97-AF65-F5344CB8AC3E}">
        <p14:creationId xmlns:p14="http://schemas.microsoft.com/office/powerpoint/2010/main" val="2007264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65BD-5C3E-41C4-5E7F-BD8F6D7717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8F88FC-0574-8D47-4AAD-FB9CFDEDDA2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9B49C9D-679B-058D-E7C3-F69726420718}"/>
              </a:ext>
            </a:extLst>
          </p:cNvPr>
          <p:cNvPicPr>
            <a:picLocks noChangeAspect="1"/>
          </p:cNvPicPr>
          <p:nvPr/>
        </p:nvPicPr>
        <p:blipFill>
          <a:blip r:embed="rId2"/>
          <a:stretch>
            <a:fillRect/>
          </a:stretch>
        </p:blipFill>
        <p:spPr>
          <a:xfrm>
            <a:off x="1194" y="0"/>
            <a:ext cx="12189611" cy="6858000"/>
          </a:xfrm>
          <a:prstGeom prst="rect">
            <a:avLst/>
          </a:prstGeom>
        </p:spPr>
      </p:pic>
    </p:spTree>
    <p:extLst>
      <p:ext uri="{BB962C8B-B14F-4D97-AF65-F5344CB8AC3E}">
        <p14:creationId xmlns:p14="http://schemas.microsoft.com/office/powerpoint/2010/main" val="2401320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7FC43D-F5EA-2F07-5E92-227692A3BCD0}"/>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608E7B32-0828-BEB6-2606-97497512E5F2}"/>
              </a:ext>
            </a:extLst>
          </p:cNvPr>
          <p:cNvPicPr>
            <a:picLocks noChangeAspect="1"/>
          </p:cNvPicPr>
          <p:nvPr/>
        </p:nvPicPr>
        <p:blipFill>
          <a:blip r:embed="rId3"/>
          <a:stretch>
            <a:fillRect/>
          </a:stretch>
        </p:blipFill>
        <p:spPr>
          <a:xfrm>
            <a:off x="6105602" y="0"/>
            <a:ext cx="6086398" cy="6858000"/>
          </a:xfrm>
          <a:prstGeom prst="rect">
            <a:avLst/>
          </a:prstGeom>
        </p:spPr>
      </p:pic>
    </p:spTree>
    <p:extLst>
      <p:ext uri="{BB962C8B-B14F-4D97-AF65-F5344CB8AC3E}">
        <p14:creationId xmlns:p14="http://schemas.microsoft.com/office/powerpoint/2010/main" val="1393014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29CEB-D561-6219-1387-CD419095F537}"/>
              </a:ext>
            </a:extLst>
          </p:cNvPr>
          <p:cNvPicPr>
            <a:picLocks noChangeAspect="1"/>
          </p:cNvPicPr>
          <p:nvPr/>
        </p:nvPicPr>
        <p:blipFill>
          <a:blip r:embed="rId2"/>
          <a:stretch>
            <a:fillRect/>
          </a:stretch>
        </p:blipFill>
        <p:spPr>
          <a:xfrm>
            <a:off x="3052801" y="0"/>
            <a:ext cx="6086398" cy="6858000"/>
          </a:xfrm>
          <a:prstGeom prst="rect">
            <a:avLst/>
          </a:prstGeom>
        </p:spPr>
      </p:pic>
    </p:spTree>
    <p:extLst>
      <p:ext uri="{BB962C8B-B14F-4D97-AF65-F5344CB8AC3E}">
        <p14:creationId xmlns:p14="http://schemas.microsoft.com/office/powerpoint/2010/main" val="1777620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626543-49A5-F60D-022E-ABEDC6906D26}"/>
              </a:ext>
            </a:extLst>
          </p:cNvPr>
          <p:cNvPicPr>
            <a:picLocks noChangeAspect="1"/>
          </p:cNvPicPr>
          <p:nvPr/>
        </p:nvPicPr>
        <p:blipFill>
          <a:blip r:embed="rId2"/>
          <a:stretch>
            <a:fillRect/>
          </a:stretch>
        </p:blipFill>
        <p:spPr>
          <a:xfrm>
            <a:off x="0" y="0"/>
            <a:ext cx="6086398" cy="6858000"/>
          </a:xfrm>
          <a:prstGeom prst="rect">
            <a:avLst/>
          </a:prstGeom>
        </p:spPr>
      </p:pic>
      <p:pic>
        <p:nvPicPr>
          <p:cNvPr id="5" name="Picture 4">
            <a:extLst>
              <a:ext uri="{FF2B5EF4-FFF2-40B4-BE49-F238E27FC236}">
                <a16:creationId xmlns:a16="http://schemas.microsoft.com/office/drawing/2014/main" id="{9C9CB629-46EB-19C8-4F27-2652D0ED0395}"/>
              </a:ext>
            </a:extLst>
          </p:cNvPr>
          <p:cNvPicPr>
            <a:picLocks noChangeAspect="1"/>
          </p:cNvPicPr>
          <p:nvPr/>
        </p:nvPicPr>
        <p:blipFill>
          <a:blip r:embed="rId3"/>
          <a:stretch>
            <a:fillRect/>
          </a:stretch>
        </p:blipFill>
        <p:spPr>
          <a:xfrm>
            <a:off x="6105602" y="0"/>
            <a:ext cx="6086398" cy="6858000"/>
          </a:xfrm>
          <a:prstGeom prst="rect">
            <a:avLst/>
          </a:prstGeom>
        </p:spPr>
      </p:pic>
    </p:spTree>
    <p:extLst>
      <p:ext uri="{BB962C8B-B14F-4D97-AF65-F5344CB8AC3E}">
        <p14:creationId xmlns:p14="http://schemas.microsoft.com/office/powerpoint/2010/main" val="3932447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28631-221A-BE69-986B-088E6472E3F4}"/>
              </a:ext>
            </a:extLst>
          </p:cNvPr>
          <p:cNvPicPr>
            <a:picLocks noChangeAspect="1"/>
          </p:cNvPicPr>
          <p:nvPr/>
        </p:nvPicPr>
        <p:blipFill>
          <a:blip r:embed="rId2"/>
          <a:stretch>
            <a:fillRect/>
          </a:stretch>
        </p:blipFill>
        <p:spPr>
          <a:xfrm>
            <a:off x="0" y="0"/>
            <a:ext cx="6080352" cy="6858000"/>
          </a:xfrm>
          <a:prstGeom prst="rect">
            <a:avLst/>
          </a:prstGeom>
        </p:spPr>
      </p:pic>
      <p:sp>
        <p:nvSpPr>
          <p:cNvPr id="4" name="TextBox 3">
            <a:extLst>
              <a:ext uri="{FF2B5EF4-FFF2-40B4-BE49-F238E27FC236}">
                <a16:creationId xmlns:a16="http://schemas.microsoft.com/office/drawing/2014/main" id="{6CAB1F97-49EC-A0E5-1B21-1AD2BB564C23}"/>
              </a:ext>
            </a:extLst>
          </p:cNvPr>
          <p:cNvSpPr txBox="1"/>
          <p:nvPr/>
        </p:nvSpPr>
        <p:spPr>
          <a:xfrm>
            <a:off x="6800193" y="725214"/>
            <a:ext cx="4246179" cy="646331"/>
          </a:xfrm>
          <a:prstGeom prst="rect">
            <a:avLst/>
          </a:prstGeom>
          <a:noFill/>
        </p:spPr>
        <p:txBody>
          <a:bodyPr wrap="square" rtlCol="0">
            <a:spAutoFit/>
          </a:bodyPr>
          <a:lstStyle/>
          <a:p>
            <a:r>
              <a:rPr lang="en-US" dirty="0"/>
              <a:t>Multiple methods to use to tackle issue of short context window</a:t>
            </a:r>
          </a:p>
        </p:txBody>
      </p:sp>
    </p:spTree>
    <p:extLst>
      <p:ext uri="{BB962C8B-B14F-4D97-AF65-F5344CB8AC3E}">
        <p14:creationId xmlns:p14="http://schemas.microsoft.com/office/powerpoint/2010/main" val="3913329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42692A-7298-5684-9EC2-F7F76485DA0D}"/>
              </a:ext>
            </a:extLst>
          </p:cNvPr>
          <p:cNvSpPr txBox="1"/>
          <p:nvPr/>
        </p:nvSpPr>
        <p:spPr>
          <a:xfrm>
            <a:off x="6348249" y="4288221"/>
            <a:ext cx="4246179" cy="1200329"/>
          </a:xfrm>
          <a:prstGeom prst="rect">
            <a:avLst/>
          </a:prstGeom>
          <a:noFill/>
        </p:spPr>
        <p:txBody>
          <a:bodyPr wrap="square" rtlCol="0">
            <a:spAutoFit/>
          </a:bodyPr>
          <a:lstStyle/>
          <a:p>
            <a:r>
              <a:rPr lang="en-US" dirty="0"/>
              <a:t>Temperature 0 for lowest variability.</a:t>
            </a:r>
          </a:p>
          <a:p>
            <a:endParaRPr lang="en-US" dirty="0"/>
          </a:p>
          <a:p>
            <a:r>
              <a:rPr lang="en-US" dirty="0"/>
              <a:t>Import the </a:t>
            </a:r>
            <a:r>
              <a:rPr lang="en-US" dirty="0" err="1"/>
              <a:t>RetriavalQA</a:t>
            </a:r>
            <a:r>
              <a:rPr lang="en-US" dirty="0"/>
              <a:t> chain to send result chunks to LLM for answer</a:t>
            </a:r>
          </a:p>
        </p:txBody>
      </p:sp>
      <p:pic>
        <p:nvPicPr>
          <p:cNvPr id="6" name="Picture 5">
            <a:extLst>
              <a:ext uri="{FF2B5EF4-FFF2-40B4-BE49-F238E27FC236}">
                <a16:creationId xmlns:a16="http://schemas.microsoft.com/office/drawing/2014/main" id="{F4DFC2BF-6D66-D02D-EFF2-CDE29A2C5C69}"/>
              </a:ext>
            </a:extLst>
          </p:cNvPr>
          <p:cNvPicPr>
            <a:picLocks noChangeAspect="1"/>
          </p:cNvPicPr>
          <p:nvPr/>
        </p:nvPicPr>
        <p:blipFill>
          <a:blip r:embed="rId2"/>
          <a:stretch>
            <a:fillRect/>
          </a:stretch>
        </p:blipFill>
        <p:spPr>
          <a:xfrm>
            <a:off x="0" y="0"/>
            <a:ext cx="6080352" cy="6858000"/>
          </a:xfrm>
          <a:prstGeom prst="rect">
            <a:avLst/>
          </a:prstGeom>
        </p:spPr>
      </p:pic>
      <p:pic>
        <p:nvPicPr>
          <p:cNvPr id="8" name="Picture 7">
            <a:extLst>
              <a:ext uri="{FF2B5EF4-FFF2-40B4-BE49-F238E27FC236}">
                <a16:creationId xmlns:a16="http://schemas.microsoft.com/office/drawing/2014/main" id="{8941FF8C-51D3-E3C9-DBAC-590EEC1516F4}"/>
              </a:ext>
            </a:extLst>
          </p:cNvPr>
          <p:cNvPicPr>
            <a:picLocks noChangeAspect="1"/>
          </p:cNvPicPr>
          <p:nvPr/>
        </p:nvPicPr>
        <p:blipFill rotWithShape="1">
          <a:blip r:embed="rId3"/>
          <a:srcRect b="62759"/>
          <a:stretch/>
        </p:blipFill>
        <p:spPr>
          <a:xfrm>
            <a:off x="6111648" y="0"/>
            <a:ext cx="6080352" cy="2554014"/>
          </a:xfrm>
          <a:prstGeom prst="rect">
            <a:avLst/>
          </a:prstGeom>
        </p:spPr>
      </p:pic>
    </p:spTree>
    <p:extLst>
      <p:ext uri="{BB962C8B-B14F-4D97-AF65-F5344CB8AC3E}">
        <p14:creationId xmlns:p14="http://schemas.microsoft.com/office/powerpoint/2010/main" val="4191907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05CA1-7AE0-38C4-7248-505F803FDF35}"/>
              </a:ext>
            </a:extLst>
          </p:cNvPr>
          <p:cNvPicPr>
            <a:picLocks noChangeAspect="1"/>
          </p:cNvPicPr>
          <p:nvPr/>
        </p:nvPicPr>
        <p:blipFill>
          <a:blip r:embed="rId2"/>
          <a:stretch>
            <a:fillRect/>
          </a:stretch>
        </p:blipFill>
        <p:spPr>
          <a:xfrm>
            <a:off x="0" y="0"/>
            <a:ext cx="6080352" cy="6858000"/>
          </a:xfrm>
          <a:prstGeom prst="rect">
            <a:avLst/>
          </a:prstGeom>
        </p:spPr>
      </p:pic>
      <p:pic>
        <p:nvPicPr>
          <p:cNvPr id="5" name="Picture 4">
            <a:extLst>
              <a:ext uri="{FF2B5EF4-FFF2-40B4-BE49-F238E27FC236}">
                <a16:creationId xmlns:a16="http://schemas.microsoft.com/office/drawing/2014/main" id="{8A13F6C6-AE1C-E46D-3BEB-A04443C260D1}"/>
              </a:ext>
            </a:extLst>
          </p:cNvPr>
          <p:cNvPicPr>
            <a:picLocks noChangeAspect="1"/>
          </p:cNvPicPr>
          <p:nvPr/>
        </p:nvPicPr>
        <p:blipFill>
          <a:blip r:embed="rId3"/>
          <a:stretch>
            <a:fillRect/>
          </a:stretch>
        </p:blipFill>
        <p:spPr>
          <a:xfrm>
            <a:off x="6111648" y="0"/>
            <a:ext cx="6080352" cy="6858000"/>
          </a:xfrm>
          <a:prstGeom prst="rect">
            <a:avLst/>
          </a:prstGeom>
        </p:spPr>
      </p:pic>
    </p:spTree>
    <p:extLst>
      <p:ext uri="{BB962C8B-B14F-4D97-AF65-F5344CB8AC3E}">
        <p14:creationId xmlns:p14="http://schemas.microsoft.com/office/powerpoint/2010/main" val="3593984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1BC4D-DF6C-014A-B33E-0756A9B35BC3}"/>
              </a:ext>
            </a:extLst>
          </p:cNvPr>
          <p:cNvSpPr txBox="1"/>
          <p:nvPr/>
        </p:nvSpPr>
        <p:spPr>
          <a:xfrm>
            <a:off x="6674070" y="1702675"/>
            <a:ext cx="480868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It can take multiple documents </a:t>
            </a:r>
          </a:p>
          <a:p>
            <a:pPr marL="285750" indent="-285750">
              <a:buFont typeface="Arial" panose="020B0604020202020204" pitchFamily="34" charset="0"/>
              <a:buChar char="•"/>
            </a:pPr>
            <a:r>
              <a:rPr lang="en-US" dirty="0"/>
              <a:t>It takes a lot slower</a:t>
            </a:r>
          </a:p>
          <a:p>
            <a:pPr marL="285750" indent="-285750">
              <a:buFont typeface="Arial" panose="020B0604020202020204" pitchFamily="34" charset="0"/>
              <a:buChar char="•"/>
            </a:pPr>
            <a:r>
              <a:rPr lang="en-US" dirty="0"/>
              <a:t>Response is even worse, it’s responding based on different documents, context is distributed over multiple documents</a:t>
            </a:r>
          </a:p>
        </p:txBody>
      </p:sp>
      <p:pic>
        <p:nvPicPr>
          <p:cNvPr id="6" name="Picture 5">
            <a:extLst>
              <a:ext uri="{FF2B5EF4-FFF2-40B4-BE49-F238E27FC236}">
                <a16:creationId xmlns:a16="http://schemas.microsoft.com/office/drawing/2014/main" id="{5524A5BD-572F-C4CF-CB82-F2840D619553}"/>
              </a:ext>
            </a:extLst>
          </p:cNvPr>
          <p:cNvPicPr>
            <a:picLocks noChangeAspect="1"/>
          </p:cNvPicPr>
          <p:nvPr/>
        </p:nvPicPr>
        <p:blipFill>
          <a:blip r:embed="rId2"/>
          <a:stretch>
            <a:fillRect/>
          </a:stretch>
        </p:blipFill>
        <p:spPr>
          <a:xfrm>
            <a:off x="0" y="0"/>
            <a:ext cx="6082320" cy="6858000"/>
          </a:xfrm>
          <a:prstGeom prst="rect">
            <a:avLst/>
          </a:prstGeom>
        </p:spPr>
      </p:pic>
    </p:spTree>
    <p:extLst>
      <p:ext uri="{BB962C8B-B14F-4D97-AF65-F5344CB8AC3E}">
        <p14:creationId xmlns:p14="http://schemas.microsoft.com/office/powerpoint/2010/main" val="3905088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78956C-571B-BC78-9054-ECD0E515A6A6}"/>
              </a:ext>
            </a:extLst>
          </p:cNvPr>
          <p:cNvSpPr txBox="1"/>
          <p:nvPr/>
        </p:nvSpPr>
        <p:spPr>
          <a:xfrm>
            <a:off x="6674070" y="1702675"/>
            <a:ext cx="480868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Check with </a:t>
            </a:r>
            <a:r>
              <a:rPr lang="en-US" dirty="0" err="1"/>
              <a:t>LangSmith</a:t>
            </a:r>
            <a:r>
              <a:rPr lang="en-US" dirty="0"/>
              <a:t> what is happening with map reduce</a:t>
            </a:r>
          </a:p>
        </p:txBody>
      </p:sp>
      <p:pic>
        <p:nvPicPr>
          <p:cNvPr id="4" name="Picture 3">
            <a:extLst>
              <a:ext uri="{FF2B5EF4-FFF2-40B4-BE49-F238E27FC236}">
                <a16:creationId xmlns:a16="http://schemas.microsoft.com/office/drawing/2014/main" id="{F1C51823-3DE4-EF32-5862-25B8E58A8288}"/>
              </a:ext>
            </a:extLst>
          </p:cNvPr>
          <p:cNvPicPr>
            <a:picLocks noChangeAspect="1"/>
          </p:cNvPicPr>
          <p:nvPr/>
        </p:nvPicPr>
        <p:blipFill>
          <a:blip r:embed="rId2"/>
          <a:stretch>
            <a:fillRect/>
          </a:stretch>
        </p:blipFill>
        <p:spPr>
          <a:xfrm>
            <a:off x="0" y="0"/>
            <a:ext cx="6082320" cy="6858000"/>
          </a:xfrm>
          <a:prstGeom prst="rect">
            <a:avLst/>
          </a:prstGeom>
        </p:spPr>
      </p:pic>
    </p:spTree>
    <p:extLst>
      <p:ext uri="{BB962C8B-B14F-4D97-AF65-F5344CB8AC3E}">
        <p14:creationId xmlns:p14="http://schemas.microsoft.com/office/powerpoint/2010/main" val="1830678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78956C-571B-BC78-9054-ECD0E515A6A6}"/>
              </a:ext>
            </a:extLst>
          </p:cNvPr>
          <p:cNvSpPr txBox="1"/>
          <p:nvPr/>
        </p:nvSpPr>
        <p:spPr>
          <a:xfrm>
            <a:off x="6199285" y="3918337"/>
            <a:ext cx="4808684" cy="1200329"/>
          </a:xfrm>
          <a:prstGeom prst="rect">
            <a:avLst/>
          </a:prstGeom>
          <a:noFill/>
        </p:spPr>
        <p:txBody>
          <a:bodyPr wrap="square" rtlCol="0">
            <a:spAutoFit/>
          </a:bodyPr>
          <a:lstStyle/>
          <a:p>
            <a:r>
              <a:rPr lang="en-US" dirty="0"/>
              <a:t>Refine retrieval method gives better results than map reduce because it combines information sequentially and takeovers more information than map reduce </a:t>
            </a:r>
          </a:p>
        </p:txBody>
      </p:sp>
      <p:pic>
        <p:nvPicPr>
          <p:cNvPr id="5" name="Picture 4">
            <a:extLst>
              <a:ext uri="{FF2B5EF4-FFF2-40B4-BE49-F238E27FC236}">
                <a16:creationId xmlns:a16="http://schemas.microsoft.com/office/drawing/2014/main" id="{637BE2DD-860F-62AF-4690-D04A811D42B7}"/>
              </a:ext>
            </a:extLst>
          </p:cNvPr>
          <p:cNvPicPr>
            <a:picLocks noChangeAspect="1"/>
          </p:cNvPicPr>
          <p:nvPr/>
        </p:nvPicPr>
        <p:blipFill>
          <a:blip r:embed="rId2"/>
          <a:stretch>
            <a:fillRect/>
          </a:stretch>
        </p:blipFill>
        <p:spPr>
          <a:xfrm>
            <a:off x="0" y="0"/>
            <a:ext cx="6123435" cy="6858000"/>
          </a:xfrm>
          <a:prstGeom prst="rect">
            <a:avLst/>
          </a:prstGeom>
        </p:spPr>
      </p:pic>
    </p:spTree>
    <p:extLst>
      <p:ext uri="{BB962C8B-B14F-4D97-AF65-F5344CB8AC3E}">
        <p14:creationId xmlns:p14="http://schemas.microsoft.com/office/powerpoint/2010/main" val="3987350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E73D5-F16F-1A40-8C2C-B62178C1E198}"/>
              </a:ext>
            </a:extLst>
          </p:cNvPr>
          <p:cNvPicPr>
            <a:picLocks noChangeAspect="1"/>
          </p:cNvPicPr>
          <p:nvPr/>
        </p:nvPicPr>
        <p:blipFill>
          <a:blip r:embed="rId2"/>
          <a:stretch>
            <a:fillRect/>
          </a:stretch>
        </p:blipFill>
        <p:spPr>
          <a:xfrm>
            <a:off x="-130948" y="0"/>
            <a:ext cx="6123435" cy="6858000"/>
          </a:xfrm>
          <a:prstGeom prst="rect">
            <a:avLst/>
          </a:prstGeom>
        </p:spPr>
      </p:pic>
      <p:sp>
        <p:nvSpPr>
          <p:cNvPr id="4" name="TextBox 3">
            <a:extLst>
              <a:ext uri="{FF2B5EF4-FFF2-40B4-BE49-F238E27FC236}">
                <a16:creationId xmlns:a16="http://schemas.microsoft.com/office/drawing/2014/main" id="{BE1BB7A1-4F10-533E-9019-27097EC3006E}"/>
              </a:ext>
            </a:extLst>
          </p:cNvPr>
          <p:cNvSpPr txBox="1"/>
          <p:nvPr/>
        </p:nvSpPr>
        <p:spPr>
          <a:xfrm>
            <a:off x="6586148" y="3100652"/>
            <a:ext cx="4808684" cy="646331"/>
          </a:xfrm>
          <a:prstGeom prst="rect">
            <a:avLst/>
          </a:prstGeom>
          <a:noFill/>
        </p:spPr>
        <p:txBody>
          <a:bodyPr wrap="square" rtlCol="0">
            <a:spAutoFit/>
          </a:bodyPr>
          <a:lstStyle/>
          <a:p>
            <a:r>
              <a:rPr lang="en-US" dirty="0"/>
              <a:t>Not a good answer as the CHAIN does not have a memory what was a previous question or answer</a:t>
            </a:r>
          </a:p>
        </p:txBody>
      </p:sp>
    </p:spTree>
    <p:extLst>
      <p:ext uri="{BB962C8B-B14F-4D97-AF65-F5344CB8AC3E}">
        <p14:creationId xmlns:p14="http://schemas.microsoft.com/office/powerpoint/2010/main" val="3273409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5732-795E-5DD4-BA3B-4BE5113EBC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A5038D-EBD2-3444-B129-95D3E5F6E3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6807E73-6385-161F-5502-F5E96C47163A}"/>
              </a:ext>
            </a:extLst>
          </p:cNvPr>
          <p:cNvPicPr>
            <a:picLocks noChangeAspect="1"/>
          </p:cNvPicPr>
          <p:nvPr/>
        </p:nvPicPr>
        <p:blipFill>
          <a:blip r:embed="rId2"/>
          <a:stretch>
            <a:fillRect/>
          </a:stretch>
        </p:blipFill>
        <p:spPr>
          <a:xfrm>
            <a:off x="1194" y="0"/>
            <a:ext cx="12189611" cy="6858000"/>
          </a:xfrm>
          <a:prstGeom prst="rect">
            <a:avLst/>
          </a:prstGeom>
        </p:spPr>
      </p:pic>
    </p:spTree>
    <p:extLst>
      <p:ext uri="{BB962C8B-B14F-4D97-AF65-F5344CB8AC3E}">
        <p14:creationId xmlns:p14="http://schemas.microsoft.com/office/powerpoint/2010/main" val="761210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C2A369-15C9-9DEF-0C4C-3777E3D82D8B}"/>
              </a:ext>
            </a:extLst>
          </p:cNvPr>
          <p:cNvPicPr>
            <a:picLocks noChangeAspect="1"/>
          </p:cNvPicPr>
          <p:nvPr/>
        </p:nvPicPr>
        <p:blipFill>
          <a:blip r:embed="rId2"/>
          <a:stretch>
            <a:fillRect/>
          </a:stretch>
        </p:blipFill>
        <p:spPr>
          <a:xfrm>
            <a:off x="3045266" y="0"/>
            <a:ext cx="6101467" cy="6858000"/>
          </a:xfrm>
          <a:prstGeom prst="rect">
            <a:avLst/>
          </a:prstGeom>
        </p:spPr>
      </p:pic>
    </p:spTree>
    <p:extLst>
      <p:ext uri="{BB962C8B-B14F-4D97-AF65-F5344CB8AC3E}">
        <p14:creationId xmlns:p14="http://schemas.microsoft.com/office/powerpoint/2010/main" val="2403066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DA712F-0BB7-6978-5C36-C6229E31629A}"/>
              </a:ext>
            </a:extLst>
          </p:cNvPr>
          <p:cNvPicPr>
            <a:picLocks noChangeAspect="1"/>
          </p:cNvPicPr>
          <p:nvPr/>
        </p:nvPicPr>
        <p:blipFill>
          <a:blip r:embed="rId2"/>
          <a:stretch>
            <a:fillRect/>
          </a:stretch>
        </p:blipFill>
        <p:spPr>
          <a:xfrm>
            <a:off x="0" y="0"/>
            <a:ext cx="6101467" cy="6858000"/>
          </a:xfrm>
          <a:prstGeom prst="rect">
            <a:avLst/>
          </a:prstGeom>
        </p:spPr>
      </p:pic>
      <p:sp>
        <p:nvSpPr>
          <p:cNvPr id="4" name="TextBox 3">
            <a:extLst>
              <a:ext uri="{FF2B5EF4-FFF2-40B4-BE49-F238E27FC236}">
                <a16:creationId xmlns:a16="http://schemas.microsoft.com/office/drawing/2014/main" id="{1373394E-2634-3A6F-ACA1-23F1388BFAD2}"/>
              </a:ext>
            </a:extLst>
          </p:cNvPr>
          <p:cNvSpPr txBox="1"/>
          <p:nvPr/>
        </p:nvSpPr>
        <p:spPr>
          <a:xfrm>
            <a:off x="6041025" y="1403737"/>
            <a:ext cx="4808684" cy="923330"/>
          </a:xfrm>
          <a:prstGeom prst="rect">
            <a:avLst/>
          </a:prstGeom>
          <a:noFill/>
        </p:spPr>
        <p:txBody>
          <a:bodyPr wrap="square" rtlCol="0">
            <a:spAutoFit/>
          </a:bodyPr>
          <a:lstStyle/>
          <a:p>
            <a:r>
              <a:rPr lang="en-US" dirty="0"/>
              <a:t>Chat history will give context from previous answers</a:t>
            </a:r>
            <a:r>
              <a:rPr lang="hr-HR" dirty="0"/>
              <a:t>/</a:t>
            </a:r>
            <a:r>
              <a:rPr lang="hr-HR" dirty="0" err="1"/>
              <a:t>question</a:t>
            </a:r>
            <a:r>
              <a:rPr lang="en-US" dirty="0"/>
              <a:t> and continue the conversation</a:t>
            </a:r>
            <a:r>
              <a:rPr lang="hr-HR" dirty="0"/>
              <a:t> </a:t>
            </a:r>
            <a:r>
              <a:rPr lang="hr-HR" dirty="0" err="1"/>
              <a:t>with</a:t>
            </a:r>
            <a:r>
              <a:rPr lang="hr-HR" dirty="0"/>
              <a:t> </a:t>
            </a:r>
            <a:r>
              <a:rPr lang="hr-HR" dirty="0" err="1"/>
              <a:t>followup</a:t>
            </a:r>
            <a:r>
              <a:rPr lang="hr-HR" dirty="0"/>
              <a:t>.</a:t>
            </a:r>
            <a:endParaRPr lang="en-US" dirty="0"/>
          </a:p>
        </p:txBody>
      </p:sp>
    </p:spTree>
    <p:extLst>
      <p:ext uri="{BB962C8B-B14F-4D97-AF65-F5344CB8AC3E}">
        <p14:creationId xmlns:p14="http://schemas.microsoft.com/office/powerpoint/2010/main" val="2949182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9BA63-9D35-BFD3-57A8-73550797DF1F}"/>
              </a:ext>
            </a:extLst>
          </p:cNvPr>
          <p:cNvPicPr>
            <a:picLocks noChangeAspect="1"/>
          </p:cNvPicPr>
          <p:nvPr/>
        </p:nvPicPr>
        <p:blipFill>
          <a:blip r:embed="rId2"/>
          <a:stretch>
            <a:fillRect/>
          </a:stretch>
        </p:blipFill>
        <p:spPr>
          <a:xfrm>
            <a:off x="0" y="0"/>
            <a:ext cx="6101467" cy="6858000"/>
          </a:xfrm>
          <a:prstGeom prst="rect">
            <a:avLst/>
          </a:prstGeom>
        </p:spPr>
      </p:pic>
      <p:sp>
        <p:nvSpPr>
          <p:cNvPr id="4" name="TextBox 3">
            <a:extLst>
              <a:ext uri="{FF2B5EF4-FFF2-40B4-BE49-F238E27FC236}">
                <a16:creationId xmlns:a16="http://schemas.microsoft.com/office/drawing/2014/main" id="{8E451F91-9BAB-F568-4AB4-5962EFC75BB0}"/>
              </a:ext>
            </a:extLst>
          </p:cNvPr>
          <p:cNvSpPr txBox="1"/>
          <p:nvPr/>
        </p:nvSpPr>
        <p:spPr>
          <a:xfrm>
            <a:off x="6041025" y="1403737"/>
            <a:ext cx="4808684" cy="646331"/>
          </a:xfrm>
          <a:prstGeom prst="rect">
            <a:avLst/>
          </a:prstGeom>
          <a:noFill/>
        </p:spPr>
        <p:txBody>
          <a:bodyPr wrap="square" rtlCol="0">
            <a:spAutoFit/>
          </a:bodyPr>
          <a:lstStyle/>
          <a:p>
            <a:r>
              <a:rPr lang="hr-HR" dirty="0"/>
              <a:t>All </a:t>
            </a:r>
            <a:r>
              <a:rPr lang="hr-HR" dirty="0" err="1"/>
              <a:t>types</a:t>
            </a:r>
            <a:r>
              <a:rPr lang="hr-HR" dirty="0"/>
              <a:t> </a:t>
            </a:r>
            <a:r>
              <a:rPr lang="hr-HR" dirty="0" err="1"/>
              <a:t>of</a:t>
            </a:r>
            <a:r>
              <a:rPr lang="hr-HR" dirty="0"/>
              <a:t> </a:t>
            </a:r>
            <a:r>
              <a:rPr lang="hr-HR" dirty="0" err="1"/>
              <a:t>retrival</a:t>
            </a:r>
            <a:r>
              <a:rPr lang="hr-HR" dirty="0"/>
              <a:t> </a:t>
            </a:r>
            <a:r>
              <a:rPr lang="hr-HR" dirty="0" err="1"/>
              <a:t>can</a:t>
            </a:r>
            <a:r>
              <a:rPr lang="hr-HR" dirty="0"/>
              <a:t> </a:t>
            </a:r>
            <a:r>
              <a:rPr lang="hr-HR" dirty="0" err="1"/>
              <a:t>be</a:t>
            </a:r>
            <a:r>
              <a:rPr lang="hr-HR" dirty="0"/>
              <a:t> </a:t>
            </a:r>
            <a:r>
              <a:rPr lang="hr-HR" dirty="0" err="1"/>
              <a:t>used</a:t>
            </a:r>
            <a:r>
              <a:rPr lang="hr-HR" dirty="0"/>
              <a:t>.</a:t>
            </a:r>
          </a:p>
          <a:p>
            <a:endParaRPr lang="en-US" dirty="0"/>
          </a:p>
        </p:txBody>
      </p:sp>
    </p:spTree>
    <p:extLst>
      <p:ext uri="{BB962C8B-B14F-4D97-AF65-F5344CB8AC3E}">
        <p14:creationId xmlns:p14="http://schemas.microsoft.com/office/powerpoint/2010/main" val="4279163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6B4346-04E9-99ED-8640-1F22A48384FB}"/>
              </a:ext>
            </a:extLst>
          </p:cNvPr>
          <p:cNvPicPr>
            <a:picLocks noChangeAspect="1"/>
          </p:cNvPicPr>
          <p:nvPr/>
        </p:nvPicPr>
        <p:blipFill>
          <a:blip r:embed="rId2"/>
          <a:stretch>
            <a:fillRect/>
          </a:stretch>
        </p:blipFill>
        <p:spPr>
          <a:xfrm>
            <a:off x="-70339" y="0"/>
            <a:ext cx="6101467" cy="6858000"/>
          </a:xfrm>
          <a:prstGeom prst="rect">
            <a:avLst/>
          </a:prstGeom>
        </p:spPr>
      </p:pic>
      <p:pic>
        <p:nvPicPr>
          <p:cNvPr id="3" name="Picture 2">
            <a:extLst>
              <a:ext uri="{FF2B5EF4-FFF2-40B4-BE49-F238E27FC236}">
                <a16:creationId xmlns:a16="http://schemas.microsoft.com/office/drawing/2014/main" id="{FAD2D598-7C76-98D3-06A0-75D74B2BE5C9}"/>
              </a:ext>
            </a:extLst>
          </p:cNvPr>
          <p:cNvPicPr>
            <a:picLocks noChangeAspect="1"/>
          </p:cNvPicPr>
          <p:nvPr/>
        </p:nvPicPr>
        <p:blipFill>
          <a:blip r:embed="rId3"/>
          <a:stretch>
            <a:fillRect/>
          </a:stretch>
        </p:blipFill>
        <p:spPr>
          <a:xfrm>
            <a:off x="6090533" y="0"/>
            <a:ext cx="6101467" cy="6858000"/>
          </a:xfrm>
          <a:prstGeom prst="rect">
            <a:avLst/>
          </a:prstGeom>
        </p:spPr>
      </p:pic>
    </p:spTree>
    <p:extLst>
      <p:ext uri="{BB962C8B-B14F-4D97-AF65-F5344CB8AC3E}">
        <p14:creationId xmlns:p14="http://schemas.microsoft.com/office/powerpoint/2010/main" val="4195581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7B1B95-9F59-31DC-7B55-BC71C2997D72}"/>
              </a:ext>
            </a:extLst>
          </p:cNvPr>
          <p:cNvPicPr>
            <a:picLocks noChangeAspect="1"/>
          </p:cNvPicPr>
          <p:nvPr/>
        </p:nvPicPr>
        <p:blipFill>
          <a:blip r:embed="rId2"/>
          <a:stretch>
            <a:fillRect/>
          </a:stretch>
        </p:blipFill>
        <p:spPr>
          <a:xfrm>
            <a:off x="0" y="0"/>
            <a:ext cx="6101467" cy="6858000"/>
          </a:xfrm>
          <a:prstGeom prst="rect">
            <a:avLst/>
          </a:prstGeom>
        </p:spPr>
      </p:pic>
      <p:sp>
        <p:nvSpPr>
          <p:cNvPr id="6" name="TextBox 5">
            <a:extLst>
              <a:ext uri="{FF2B5EF4-FFF2-40B4-BE49-F238E27FC236}">
                <a16:creationId xmlns:a16="http://schemas.microsoft.com/office/drawing/2014/main" id="{A125F39F-58F8-D36E-3BC2-0A6146EED99C}"/>
              </a:ext>
            </a:extLst>
          </p:cNvPr>
          <p:cNvSpPr txBox="1"/>
          <p:nvPr/>
        </p:nvSpPr>
        <p:spPr>
          <a:xfrm>
            <a:off x="6691656" y="999290"/>
            <a:ext cx="4808684" cy="1477328"/>
          </a:xfrm>
          <a:prstGeom prst="rect">
            <a:avLst/>
          </a:prstGeom>
          <a:noFill/>
        </p:spPr>
        <p:txBody>
          <a:bodyPr wrap="square" rtlCol="0">
            <a:spAutoFit/>
          </a:bodyPr>
          <a:lstStyle/>
          <a:p>
            <a:r>
              <a:rPr lang="en-US" dirty="0"/>
              <a:t>New chain type -&gt;  conversation </a:t>
            </a:r>
            <a:r>
              <a:rPr lang="en-US" dirty="0" err="1"/>
              <a:t>retrival</a:t>
            </a:r>
            <a:r>
              <a:rPr lang="en-US" dirty="0"/>
              <a:t> chain, adds memory, takes history  and the new question and condenses into stand-alone question to pass to the vector store to look up for relevant documents.</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50BC675-1793-7F54-CEAC-42F7272A0335}"/>
                  </a:ext>
                </a:extLst>
              </p14:cNvPr>
              <p14:cNvContentPartPr/>
              <p14:nvPr/>
            </p14:nvContentPartPr>
            <p14:xfrm>
              <a:off x="2514642" y="553749"/>
              <a:ext cx="748080" cy="360"/>
            </p14:xfrm>
          </p:contentPart>
        </mc:Choice>
        <mc:Fallback>
          <p:pic>
            <p:nvPicPr>
              <p:cNvPr id="7" name="Ink 6">
                <a:extLst>
                  <a:ext uri="{FF2B5EF4-FFF2-40B4-BE49-F238E27FC236}">
                    <a16:creationId xmlns:a16="http://schemas.microsoft.com/office/drawing/2014/main" id="{350BC675-1793-7F54-CEAC-42F7272A0335}"/>
                  </a:ext>
                </a:extLst>
              </p:cNvPr>
              <p:cNvPicPr/>
              <p:nvPr/>
            </p:nvPicPr>
            <p:blipFill>
              <a:blip r:embed="rId4"/>
              <a:stretch>
                <a:fillRect/>
              </a:stretch>
            </p:blipFill>
            <p:spPr>
              <a:xfrm>
                <a:off x="2496642" y="535749"/>
                <a:ext cx="7837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D3CD574-2937-C4CA-6DED-17066CB0F2B8}"/>
                  </a:ext>
                </a:extLst>
              </p14:cNvPr>
              <p14:cNvContentPartPr/>
              <p14:nvPr/>
            </p14:nvContentPartPr>
            <p14:xfrm>
              <a:off x="2500242" y="487149"/>
              <a:ext cx="100080" cy="130680"/>
            </p14:xfrm>
          </p:contentPart>
        </mc:Choice>
        <mc:Fallback>
          <p:pic>
            <p:nvPicPr>
              <p:cNvPr id="8" name="Ink 7">
                <a:extLst>
                  <a:ext uri="{FF2B5EF4-FFF2-40B4-BE49-F238E27FC236}">
                    <a16:creationId xmlns:a16="http://schemas.microsoft.com/office/drawing/2014/main" id="{2D3CD574-2937-C4CA-6DED-17066CB0F2B8}"/>
                  </a:ext>
                </a:extLst>
              </p:cNvPr>
              <p:cNvPicPr/>
              <p:nvPr/>
            </p:nvPicPr>
            <p:blipFill>
              <a:blip r:embed="rId6"/>
              <a:stretch>
                <a:fillRect/>
              </a:stretch>
            </p:blipFill>
            <p:spPr>
              <a:xfrm>
                <a:off x="2482602" y="469509"/>
                <a:ext cx="1357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889C47D1-FFEF-74B5-D086-5B02B238C5FE}"/>
                  </a:ext>
                </a:extLst>
              </p14:cNvPr>
              <p14:cNvContentPartPr/>
              <p14:nvPr/>
            </p14:nvContentPartPr>
            <p14:xfrm>
              <a:off x="2285682" y="1318749"/>
              <a:ext cx="2250720" cy="9720"/>
            </p14:xfrm>
          </p:contentPart>
        </mc:Choice>
        <mc:Fallback>
          <p:pic>
            <p:nvPicPr>
              <p:cNvPr id="9" name="Ink 8">
                <a:extLst>
                  <a:ext uri="{FF2B5EF4-FFF2-40B4-BE49-F238E27FC236}">
                    <a16:creationId xmlns:a16="http://schemas.microsoft.com/office/drawing/2014/main" id="{889C47D1-FFEF-74B5-D086-5B02B238C5FE}"/>
                  </a:ext>
                </a:extLst>
              </p:cNvPr>
              <p:cNvPicPr/>
              <p:nvPr/>
            </p:nvPicPr>
            <p:blipFill>
              <a:blip r:embed="rId8"/>
              <a:stretch>
                <a:fillRect/>
              </a:stretch>
            </p:blipFill>
            <p:spPr>
              <a:xfrm>
                <a:off x="2268042" y="1300749"/>
                <a:ext cx="2286360" cy="45360"/>
              </a:xfrm>
              <a:prstGeom prst="rect">
                <a:avLst/>
              </a:prstGeom>
            </p:spPr>
          </p:pic>
        </mc:Fallback>
      </mc:AlternateContent>
      <p:cxnSp>
        <p:nvCxnSpPr>
          <p:cNvPr id="11" name="Straight Arrow Connector 10">
            <a:extLst>
              <a:ext uri="{FF2B5EF4-FFF2-40B4-BE49-F238E27FC236}">
                <a16:creationId xmlns:a16="http://schemas.microsoft.com/office/drawing/2014/main" id="{CCBA8BF6-FF20-4976-0501-2E8D72D08331}"/>
              </a:ext>
            </a:extLst>
          </p:cNvPr>
          <p:cNvCxnSpPr>
            <a:cxnSpLocks/>
          </p:cNvCxnSpPr>
          <p:nvPr/>
        </p:nvCxnSpPr>
        <p:spPr>
          <a:xfrm>
            <a:off x="4572000" y="1345223"/>
            <a:ext cx="1951892"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2AAC89BD-8349-C4C4-2D1A-5AC94CD092F5}"/>
              </a:ext>
            </a:extLst>
          </p:cNvPr>
          <p:cNvSpPr txBox="1"/>
          <p:nvPr/>
        </p:nvSpPr>
        <p:spPr>
          <a:xfrm>
            <a:off x="6621318" y="5342689"/>
            <a:ext cx="4808684" cy="369332"/>
          </a:xfrm>
          <a:prstGeom prst="rect">
            <a:avLst/>
          </a:prstGeom>
          <a:noFill/>
        </p:spPr>
        <p:txBody>
          <a:bodyPr wrap="square" rtlCol="0">
            <a:spAutoFit/>
          </a:bodyPr>
          <a:lstStyle/>
          <a:p>
            <a:r>
              <a:rPr lang="hr-HR" dirty="0" err="1"/>
              <a:t>Follow</a:t>
            </a:r>
            <a:r>
              <a:rPr lang="hr-HR" dirty="0"/>
              <a:t> </a:t>
            </a:r>
            <a:r>
              <a:rPr lang="hr-HR" dirty="0" err="1"/>
              <a:t>up</a:t>
            </a:r>
            <a:r>
              <a:rPr lang="hr-HR" dirty="0"/>
              <a:t> </a:t>
            </a:r>
            <a:r>
              <a:rPr lang="hr-HR" dirty="0" err="1"/>
              <a:t>question</a:t>
            </a:r>
            <a:r>
              <a:rPr lang="hr-HR" dirty="0"/>
              <a:t> on </a:t>
            </a:r>
            <a:r>
              <a:rPr lang="hr-HR" dirty="0" err="1"/>
              <a:t>previous</a:t>
            </a:r>
            <a:r>
              <a:rPr lang="hr-HR" dirty="0"/>
              <a:t> </a:t>
            </a:r>
            <a:r>
              <a:rPr lang="hr-HR" dirty="0" err="1"/>
              <a:t>answer</a:t>
            </a:r>
            <a:r>
              <a:rPr lang="hr-HR" dirty="0"/>
              <a:t>.</a:t>
            </a:r>
            <a:endParaRPr lang="en-US" dirty="0"/>
          </a:p>
        </p:txBody>
      </p:sp>
    </p:spTree>
    <p:extLst>
      <p:ext uri="{BB962C8B-B14F-4D97-AF65-F5344CB8AC3E}">
        <p14:creationId xmlns:p14="http://schemas.microsoft.com/office/powerpoint/2010/main" val="2984436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3DCB6-2DBB-9F36-4425-A85773CA348C}"/>
              </a:ext>
            </a:extLst>
          </p:cNvPr>
          <p:cNvPicPr>
            <a:picLocks noChangeAspect="1"/>
          </p:cNvPicPr>
          <p:nvPr/>
        </p:nvPicPr>
        <p:blipFill>
          <a:blip r:embed="rId2"/>
          <a:stretch>
            <a:fillRect/>
          </a:stretch>
        </p:blipFill>
        <p:spPr>
          <a:xfrm>
            <a:off x="0" y="0"/>
            <a:ext cx="6101467" cy="6858000"/>
          </a:xfrm>
          <a:prstGeom prst="rect">
            <a:avLst/>
          </a:prstGeom>
        </p:spPr>
      </p:pic>
      <p:pic>
        <p:nvPicPr>
          <p:cNvPr id="5" name="Picture 4">
            <a:extLst>
              <a:ext uri="{FF2B5EF4-FFF2-40B4-BE49-F238E27FC236}">
                <a16:creationId xmlns:a16="http://schemas.microsoft.com/office/drawing/2014/main" id="{356A5765-CAA3-751A-842D-D3ADB467D168}"/>
              </a:ext>
            </a:extLst>
          </p:cNvPr>
          <p:cNvPicPr>
            <a:picLocks noChangeAspect="1"/>
          </p:cNvPicPr>
          <p:nvPr/>
        </p:nvPicPr>
        <p:blipFill>
          <a:blip r:embed="rId3"/>
          <a:stretch>
            <a:fillRect/>
          </a:stretch>
        </p:blipFill>
        <p:spPr>
          <a:xfrm>
            <a:off x="6090533" y="0"/>
            <a:ext cx="6101467" cy="6858000"/>
          </a:xfrm>
          <a:prstGeom prst="rect">
            <a:avLst/>
          </a:prstGeom>
        </p:spPr>
      </p:pic>
      <p:sp>
        <p:nvSpPr>
          <p:cNvPr id="9" name="Rett linje 8">
            <a:extLst>
              <a:ext uri="{FF2B5EF4-FFF2-40B4-BE49-F238E27FC236}">
                <a16:creationId xmlns:a16="http://schemas.microsoft.com/office/drawing/2014/main" id="{9DCA50B1-349B-4356-9B8A-BAA96E8FAABE}"/>
              </a:ext>
            </a:extLst>
          </p:cNvPr>
          <p:cNvSpPr/>
          <p:nvPr/>
        </p:nvSpPr>
        <p:spPr>
          <a:xfrm flipV="1">
            <a:off x="6242400" y="1934308"/>
            <a:ext cx="896954" cy="4292"/>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de-DE">
              <a:solidFill>
                <a:srgbClr val="E71224"/>
              </a:solidFill>
            </a:endParaRPr>
          </a:p>
        </p:txBody>
      </p:sp>
      <p:sp>
        <p:nvSpPr>
          <p:cNvPr id="7" name="TextBox 6">
            <a:extLst>
              <a:ext uri="{FF2B5EF4-FFF2-40B4-BE49-F238E27FC236}">
                <a16:creationId xmlns:a16="http://schemas.microsoft.com/office/drawing/2014/main" id="{428307BB-125F-E433-1A60-78D8176AE0FD}"/>
              </a:ext>
            </a:extLst>
          </p:cNvPr>
          <p:cNvSpPr txBox="1"/>
          <p:nvPr/>
        </p:nvSpPr>
        <p:spPr>
          <a:xfrm>
            <a:off x="9144710" y="4577757"/>
            <a:ext cx="2909544" cy="369332"/>
          </a:xfrm>
          <a:prstGeom prst="rect">
            <a:avLst/>
          </a:prstGeom>
          <a:noFill/>
        </p:spPr>
        <p:txBody>
          <a:bodyPr wrap="square" rtlCol="0">
            <a:spAutoFit/>
          </a:bodyPr>
          <a:lstStyle/>
          <a:p>
            <a:r>
              <a:rPr lang="hr-HR" dirty="0"/>
              <a:t>1. Call to </a:t>
            </a:r>
            <a:r>
              <a:rPr lang="hr-HR" dirty="0" err="1"/>
              <a:t>llm</a:t>
            </a:r>
            <a:endParaRPr lang="en-US" dirty="0"/>
          </a:p>
        </p:txBody>
      </p:sp>
    </p:spTree>
    <p:extLst>
      <p:ext uri="{BB962C8B-B14F-4D97-AF65-F5344CB8AC3E}">
        <p14:creationId xmlns:p14="http://schemas.microsoft.com/office/powerpoint/2010/main" val="2378444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022CB-9EBD-EF5B-53EC-C10B71D45332}"/>
              </a:ext>
            </a:extLst>
          </p:cNvPr>
          <p:cNvPicPr>
            <a:picLocks noChangeAspect="1"/>
          </p:cNvPicPr>
          <p:nvPr/>
        </p:nvPicPr>
        <p:blipFill>
          <a:blip r:embed="rId2"/>
          <a:stretch>
            <a:fillRect/>
          </a:stretch>
        </p:blipFill>
        <p:spPr>
          <a:xfrm>
            <a:off x="0" y="0"/>
            <a:ext cx="6101467" cy="6858000"/>
          </a:xfrm>
          <a:prstGeom prst="rect">
            <a:avLst/>
          </a:prstGeom>
        </p:spPr>
      </p:pic>
      <p:pic>
        <p:nvPicPr>
          <p:cNvPr id="5" name="Picture 4">
            <a:extLst>
              <a:ext uri="{FF2B5EF4-FFF2-40B4-BE49-F238E27FC236}">
                <a16:creationId xmlns:a16="http://schemas.microsoft.com/office/drawing/2014/main" id="{6645240E-E12D-E29C-040E-7FAAF7DCF299}"/>
              </a:ext>
            </a:extLst>
          </p:cNvPr>
          <p:cNvPicPr>
            <a:picLocks noChangeAspect="1"/>
          </p:cNvPicPr>
          <p:nvPr/>
        </p:nvPicPr>
        <p:blipFill>
          <a:blip r:embed="rId3"/>
          <a:stretch>
            <a:fillRect/>
          </a:stretch>
        </p:blipFill>
        <p:spPr>
          <a:xfrm>
            <a:off x="6090533" y="0"/>
            <a:ext cx="6101467" cy="6858000"/>
          </a:xfrm>
          <a:prstGeom prst="rect">
            <a:avLst/>
          </a:prstGeom>
        </p:spPr>
      </p:pic>
    </p:spTree>
    <p:extLst>
      <p:ext uri="{BB962C8B-B14F-4D97-AF65-F5344CB8AC3E}">
        <p14:creationId xmlns:p14="http://schemas.microsoft.com/office/powerpoint/2010/main" val="3902473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B546BE-7CC5-2616-30B1-42DDBAB48BEE}"/>
              </a:ext>
            </a:extLst>
          </p:cNvPr>
          <p:cNvPicPr>
            <a:picLocks noChangeAspect="1"/>
          </p:cNvPicPr>
          <p:nvPr/>
        </p:nvPicPr>
        <p:blipFill>
          <a:blip r:embed="rId2"/>
          <a:stretch>
            <a:fillRect/>
          </a:stretch>
        </p:blipFill>
        <p:spPr>
          <a:xfrm>
            <a:off x="0" y="0"/>
            <a:ext cx="6101467" cy="6858000"/>
          </a:xfrm>
          <a:prstGeom prst="rect">
            <a:avLst/>
          </a:prstGeom>
        </p:spPr>
      </p:pic>
      <p:pic>
        <p:nvPicPr>
          <p:cNvPr id="5" name="Picture 4">
            <a:extLst>
              <a:ext uri="{FF2B5EF4-FFF2-40B4-BE49-F238E27FC236}">
                <a16:creationId xmlns:a16="http://schemas.microsoft.com/office/drawing/2014/main" id="{B7C95500-6AE7-FB57-B786-401012C9FC73}"/>
              </a:ext>
            </a:extLst>
          </p:cNvPr>
          <p:cNvPicPr>
            <a:picLocks noChangeAspect="1"/>
          </p:cNvPicPr>
          <p:nvPr/>
        </p:nvPicPr>
        <p:blipFill>
          <a:blip r:embed="rId3"/>
          <a:stretch>
            <a:fillRect/>
          </a:stretch>
        </p:blipFill>
        <p:spPr>
          <a:xfrm>
            <a:off x="6090533" y="0"/>
            <a:ext cx="6101467" cy="6858000"/>
          </a:xfrm>
          <a:prstGeom prst="rect">
            <a:avLst/>
          </a:prstGeom>
        </p:spPr>
      </p:pic>
    </p:spTree>
    <p:extLst>
      <p:ext uri="{BB962C8B-B14F-4D97-AF65-F5344CB8AC3E}">
        <p14:creationId xmlns:p14="http://schemas.microsoft.com/office/powerpoint/2010/main" val="3006738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29F5D2-619D-F070-60DD-B9E8B39C932D}"/>
              </a:ext>
            </a:extLst>
          </p:cNvPr>
          <p:cNvSpPr txBox="1"/>
          <p:nvPr/>
        </p:nvSpPr>
        <p:spPr>
          <a:xfrm>
            <a:off x="2751993" y="2549770"/>
            <a:ext cx="6148020" cy="2123658"/>
          </a:xfrm>
          <a:prstGeom prst="rect">
            <a:avLst/>
          </a:prstGeom>
          <a:noFill/>
        </p:spPr>
        <p:txBody>
          <a:bodyPr wrap="square">
            <a:spAutoFit/>
          </a:bodyPr>
          <a:lstStyle/>
          <a:p>
            <a:pPr algn="ctr"/>
            <a:r>
              <a:rPr lang="en-US" sz="4400" b="1" dirty="0"/>
              <a:t>Create a chatbot that works on your documents</a:t>
            </a:r>
          </a:p>
        </p:txBody>
      </p:sp>
    </p:spTree>
    <p:extLst>
      <p:ext uri="{BB962C8B-B14F-4D97-AF65-F5344CB8AC3E}">
        <p14:creationId xmlns:p14="http://schemas.microsoft.com/office/powerpoint/2010/main" val="1743693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B2C6-2BEB-87E6-FA63-D04F307B6DC4}"/>
              </a:ext>
            </a:extLst>
          </p:cNvPr>
          <p:cNvPicPr>
            <a:picLocks noChangeAspect="1"/>
          </p:cNvPicPr>
          <p:nvPr/>
        </p:nvPicPr>
        <p:blipFill>
          <a:blip r:embed="rId2"/>
          <a:stretch>
            <a:fillRect/>
          </a:stretch>
        </p:blipFill>
        <p:spPr>
          <a:xfrm>
            <a:off x="64674" y="0"/>
            <a:ext cx="6101467" cy="6858000"/>
          </a:xfrm>
          <a:prstGeom prst="rect">
            <a:avLst/>
          </a:prstGeom>
        </p:spPr>
      </p:pic>
      <p:pic>
        <p:nvPicPr>
          <p:cNvPr id="5" name="Picture 4">
            <a:extLst>
              <a:ext uri="{FF2B5EF4-FFF2-40B4-BE49-F238E27FC236}">
                <a16:creationId xmlns:a16="http://schemas.microsoft.com/office/drawing/2014/main" id="{D3839669-B503-16A4-FE84-A7F3359DAC44}"/>
              </a:ext>
            </a:extLst>
          </p:cNvPr>
          <p:cNvPicPr>
            <a:picLocks noChangeAspect="1"/>
          </p:cNvPicPr>
          <p:nvPr/>
        </p:nvPicPr>
        <p:blipFill>
          <a:blip r:embed="rId3"/>
          <a:stretch>
            <a:fillRect/>
          </a:stretch>
        </p:blipFill>
        <p:spPr>
          <a:xfrm>
            <a:off x="6090533" y="0"/>
            <a:ext cx="6101467" cy="6858000"/>
          </a:xfrm>
          <a:prstGeom prst="rect">
            <a:avLst/>
          </a:prstGeom>
        </p:spPr>
      </p:pic>
    </p:spTree>
    <p:extLst>
      <p:ext uri="{BB962C8B-B14F-4D97-AF65-F5344CB8AC3E}">
        <p14:creationId xmlns:p14="http://schemas.microsoft.com/office/powerpoint/2010/main" val="3600608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1B223A-2351-C220-AA33-C85CEFDB2798}"/>
              </a:ext>
            </a:extLst>
          </p:cNvPr>
          <p:cNvPicPr>
            <a:picLocks noChangeAspect="1"/>
          </p:cNvPicPr>
          <p:nvPr/>
        </p:nvPicPr>
        <p:blipFill>
          <a:blip r:embed="rId2"/>
          <a:stretch>
            <a:fillRect/>
          </a:stretch>
        </p:blipFill>
        <p:spPr>
          <a:xfrm>
            <a:off x="0" y="0"/>
            <a:ext cx="6098389" cy="6858000"/>
          </a:xfrm>
          <a:prstGeom prst="rect">
            <a:avLst/>
          </a:prstGeom>
        </p:spPr>
      </p:pic>
      <p:pic>
        <p:nvPicPr>
          <p:cNvPr id="9" name="Picture 8">
            <a:extLst>
              <a:ext uri="{FF2B5EF4-FFF2-40B4-BE49-F238E27FC236}">
                <a16:creationId xmlns:a16="http://schemas.microsoft.com/office/drawing/2014/main" id="{7C7FAAA3-4EB3-A95C-B7D9-7B818D66E282}"/>
              </a:ext>
            </a:extLst>
          </p:cNvPr>
          <p:cNvPicPr>
            <a:picLocks noChangeAspect="1"/>
          </p:cNvPicPr>
          <p:nvPr/>
        </p:nvPicPr>
        <p:blipFill>
          <a:blip r:embed="rId3"/>
          <a:stretch>
            <a:fillRect/>
          </a:stretch>
        </p:blipFill>
        <p:spPr>
          <a:xfrm>
            <a:off x="6096000" y="0"/>
            <a:ext cx="6098389" cy="6858000"/>
          </a:xfrm>
          <a:prstGeom prst="rect">
            <a:avLst/>
          </a:prstGeom>
        </p:spPr>
      </p:pic>
    </p:spTree>
    <p:extLst>
      <p:ext uri="{BB962C8B-B14F-4D97-AF65-F5344CB8AC3E}">
        <p14:creationId xmlns:p14="http://schemas.microsoft.com/office/powerpoint/2010/main" val="705206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D222D-5757-4BD2-B5BE-D4D18AE1F25B}"/>
              </a:ext>
            </a:extLst>
          </p:cNvPr>
          <p:cNvPicPr>
            <a:picLocks noChangeAspect="1"/>
          </p:cNvPicPr>
          <p:nvPr/>
        </p:nvPicPr>
        <p:blipFill>
          <a:blip r:embed="rId2"/>
          <a:stretch>
            <a:fillRect/>
          </a:stretch>
        </p:blipFill>
        <p:spPr>
          <a:xfrm>
            <a:off x="0" y="0"/>
            <a:ext cx="6101467" cy="6858000"/>
          </a:xfrm>
          <a:prstGeom prst="rect">
            <a:avLst/>
          </a:prstGeom>
        </p:spPr>
      </p:pic>
    </p:spTree>
    <p:extLst>
      <p:ext uri="{BB962C8B-B14F-4D97-AF65-F5344CB8AC3E}">
        <p14:creationId xmlns:p14="http://schemas.microsoft.com/office/powerpoint/2010/main" val="2682412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7F8B9D-4761-0612-2332-9C890E42C30E}"/>
              </a:ext>
            </a:extLst>
          </p:cNvPr>
          <p:cNvPicPr>
            <a:picLocks noChangeAspect="1"/>
          </p:cNvPicPr>
          <p:nvPr/>
        </p:nvPicPr>
        <p:blipFill>
          <a:blip r:embed="rId2"/>
          <a:stretch>
            <a:fillRect/>
          </a:stretch>
        </p:blipFill>
        <p:spPr>
          <a:xfrm>
            <a:off x="0" y="0"/>
            <a:ext cx="6098389" cy="6858000"/>
          </a:xfrm>
          <a:prstGeom prst="rect">
            <a:avLst/>
          </a:prstGeom>
        </p:spPr>
      </p:pic>
      <p:pic>
        <p:nvPicPr>
          <p:cNvPr id="7" name="Picture 6">
            <a:extLst>
              <a:ext uri="{FF2B5EF4-FFF2-40B4-BE49-F238E27FC236}">
                <a16:creationId xmlns:a16="http://schemas.microsoft.com/office/drawing/2014/main" id="{BC6F64FA-A9D8-10F1-55AE-DEA7A55084FB}"/>
              </a:ext>
            </a:extLst>
          </p:cNvPr>
          <p:cNvPicPr>
            <a:picLocks noChangeAspect="1"/>
          </p:cNvPicPr>
          <p:nvPr/>
        </p:nvPicPr>
        <p:blipFill>
          <a:blip r:embed="rId3"/>
          <a:stretch>
            <a:fillRect/>
          </a:stretch>
        </p:blipFill>
        <p:spPr>
          <a:xfrm>
            <a:off x="6119973" y="0"/>
            <a:ext cx="6098389" cy="6858000"/>
          </a:xfrm>
          <a:prstGeom prst="rect">
            <a:avLst/>
          </a:prstGeom>
        </p:spPr>
      </p:pic>
    </p:spTree>
    <p:extLst>
      <p:ext uri="{BB962C8B-B14F-4D97-AF65-F5344CB8AC3E}">
        <p14:creationId xmlns:p14="http://schemas.microsoft.com/office/powerpoint/2010/main" val="2703217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7DB1E-B73F-56D8-E304-B6B9733EBA8A}"/>
              </a:ext>
            </a:extLst>
          </p:cNvPr>
          <p:cNvPicPr>
            <a:picLocks noChangeAspect="1"/>
          </p:cNvPicPr>
          <p:nvPr/>
        </p:nvPicPr>
        <p:blipFill>
          <a:blip r:embed="rId2"/>
          <a:stretch>
            <a:fillRect/>
          </a:stretch>
        </p:blipFill>
        <p:spPr>
          <a:xfrm>
            <a:off x="0" y="0"/>
            <a:ext cx="6098389" cy="6858000"/>
          </a:xfrm>
          <a:prstGeom prst="rect">
            <a:avLst/>
          </a:prstGeom>
        </p:spPr>
      </p:pic>
      <p:sp>
        <p:nvSpPr>
          <p:cNvPr id="6" name="TextBox 5">
            <a:extLst>
              <a:ext uri="{FF2B5EF4-FFF2-40B4-BE49-F238E27FC236}">
                <a16:creationId xmlns:a16="http://schemas.microsoft.com/office/drawing/2014/main" id="{AF435554-7813-CF20-7EA2-CE91C5C4D616}"/>
              </a:ext>
            </a:extLst>
          </p:cNvPr>
          <p:cNvSpPr txBox="1"/>
          <p:nvPr/>
        </p:nvSpPr>
        <p:spPr>
          <a:xfrm>
            <a:off x="6287784" y="441789"/>
            <a:ext cx="5537771" cy="4801314"/>
          </a:xfrm>
          <a:prstGeom prst="rect">
            <a:avLst/>
          </a:prstGeom>
          <a:noFill/>
        </p:spPr>
        <p:txBody>
          <a:bodyPr wrap="square" rtlCol="0">
            <a:spAutoFit/>
          </a:bodyPr>
          <a:lstStyle/>
          <a:p>
            <a:r>
              <a:rPr lang="hr-HR" dirty="0"/>
              <a:t>Transcript is done via OpenAI Whisper</a:t>
            </a:r>
            <a:br>
              <a:rPr lang="hr-HR" dirty="0"/>
            </a:br>
            <a:r>
              <a:rPr lang="hr-HR" dirty="0">
                <a:hlinkClick r:id="rId3"/>
              </a:rPr>
              <a:t>https://openai.com/research/whisper</a:t>
            </a:r>
            <a:endParaRPr lang="hr-HR" dirty="0"/>
          </a:p>
          <a:p>
            <a:endParaRPr lang="hr-HR" dirty="0"/>
          </a:p>
          <a:p>
            <a:r>
              <a:rPr lang="en-US" dirty="0"/>
              <a:t>Whisper is an automatic speech recognition (ASR) system trained on 680,000 hours of multilingual and multitask supervised data collected from the web. We show that the use of such a large and diverse dataset leads to improved robustness to accents, background noise and technical language. Moreover, it enables transcription in multiple languages, as well as translation from those languages into English. We are open-sourcing models and inference code to serve as a foundation for building useful applications and for further research on robust speech processing.</a:t>
            </a:r>
            <a:endParaRPr lang="hr-HR" dirty="0"/>
          </a:p>
          <a:p>
            <a:endParaRPr lang="hr-HR" dirty="0"/>
          </a:p>
          <a:p>
            <a:r>
              <a:rPr lang="hr-HR" dirty="0"/>
              <a:t>Run it localy:</a:t>
            </a:r>
          </a:p>
          <a:p>
            <a:r>
              <a:rPr lang="en-US" dirty="0">
                <a:hlinkClick r:id="rId4"/>
              </a:rPr>
              <a:t>https://www.youtube.com/watch?v=U2TqRKjw1-k</a:t>
            </a:r>
            <a:endParaRPr lang="en-US" dirty="0"/>
          </a:p>
        </p:txBody>
      </p:sp>
    </p:spTree>
    <p:extLst>
      <p:ext uri="{BB962C8B-B14F-4D97-AF65-F5344CB8AC3E}">
        <p14:creationId xmlns:p14="http://schemas.microsoft.com/office/powerpoint/2010/main" val="57910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AED8E-2BEF-1BFE-6347-F6D5AF4F7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185" y="0"/>
            <a:ext cx="9049638" cy="6858000"/>
          </a:xfrm>
          <a:prstGeom prst="rect">
            <a:avLst/>
          </a:prstGeom>
        </p:spPr>
      </p:pic>
    </p:spTree>
    <p:extLst>
      <p:ext uri="{BB962C8B-B14F-4D97-AF65-F5344CB8AC3E}">
        <p14:creationId xmlns:p14="http://schemas.microsoft.com/office/powerpoint/2010/main" val="448326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EFC482E93DA641B925A63532FDB68F" ma:contentTypeVersion="15" ma:contentTypeDescription="Create a new document." ma:contentTypeScope="" ma:versionID="8c570b5320aa844065d08577a26f8d45">
  <xsd:schema xmlns:xsd="http://www.w3.org/2001/XMLSchema" xmlns:xs="http://www.w3.org/2001/XMLSchema" xmlns:p="http://schemas.microsoft.com/office/2006/metadata/properties" xmlns:ns3="ea89ffa5-89cc-4f88-885d-b8190a05861e" xmlns:ns4="56b5ff00-329c-43a7-b8d8-73fe24a47bba" targetNamespace="http://schemas.microsoft.com/office/2006/metadata/properties" ma:root="true" ma:fieldsID="a60090d1fff48b855914b787077921ad" ns3:_="" ns4:_="">
    <xsd:import namespace="ea89ffa5-89cc-4f88-885d-b8190a05861e"/>
    <xsd:import namespace="56b5ff00-329c-43a7-b8d8-73fe24a47bb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MediaLengthInSeconds" minOccurs="0"/>
                <xsd:element ref="ns3:MediaServiceSearchPropertie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89ffa5-89cc-4f88-885d-b8190a0586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b5ff00-329c-43a7-b8d8-73fe24a47bba"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a89ffa5-89cc-4f88-885d-b8190a0586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A1EBB0-C4F8-4834-9D7B-B65033EBE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89ffa5-89cc-4f88-885d-b8190a05861e"/>
    <ds:schemaRef ds:uri="56b5ff00-329c-43a7-b8d8-73fe24a47b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1DF599-F80E-475C-BFAC-699D950AB6AF}">
  <ds:schemaRefs>
    <ds:schemaRef ds:uri="56b5ff00-329c-43a7-b8d8-73fe24a47bba"/>
    <ds:schemaRef ds:uri="http://schemas.microsoft.com/office/2006/metadata/properties"/>
    <ds:schemaRef ds:uri="http://schemas.microsoft.com/office/2006/documentManagement/types"/>
    <ds:schemaRef ds:uri="http://purl.org/dc/elements/1.1/"/>
    <ds:schemaRef ds:uri="http://schemas.microsoft.com/office/infopath/2007/PartnerControls"/>
    <ds:schemaRef ds:uri="ea89ffa5-89cc-4f88-885d-b8190a05861e"/>
    <ds:schemaRef ds:uri="http://www.w3.org/XML/1998/namespace"/>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679CE61C-0D75-489C-8BC1-A3965FFFC3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34007</TotalTime>
  <Words>709</Words>
  <Application>Microsoft Office PowerPoint</Application>
  <PresentationFormat>Widescreen</PresentationFormat>
  <Paragraphs>58</Paragraphs>
  <Slides>60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Sergej</dc:creator>
  <cp:lastModifiedBy>Sergej Horvat</cp:lastModifiedBy>
  <cp:revision>6</cp:revision>
  <dcterms:created xsi:type="dcterms:W3CDTF">2024-04-02T21:29:04Z</dcterms:created>
  <dcterms:modified xsi:type="dcterms:W3CDTF">2024-05-28T07:25:36Z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0x0101007DEFC482E93DA641B925A63532FDB68F</vt:lpwstr>
  </property>
</Properties>
</file>